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32"/>
  </p:notesMasterIdLst>
  <p:sldIdLst>
    <p:sldId id="308" r:id="rId3"/>
    <p:sldId id="272" r:id="rId4"/>
    <p:sldId id="267" r:id="rId5"/>
    <p:sldId id="332" r:id="rId6"/>
    <p:sldId id="402" r:id="rId7"/>
    <p:sldId id="407" r:id="rId8"/>
    <p:sldId id="408" r:id="rId9"/>
    <p:sldId id="403" r:id="rId10"/>
    <p:sldId id="330" r:id="rId11"/>
    <p:sldId id="404" r:id="rId12"/>
    <p:sldId id="406" r:id="rId13"/>
    <p:sldId id="409" r:id="rId14"/>
    <p:sldId id="410" r:id="rId15"/>
    <p:sldId id="259" r:id="rId16"/>
    <p:sldId id="412" r:id="rId17"/>
    <p:sldId id="415" r:id="rId18"/>
    <p:sldId id="418" r:id="rId19"/>
    <p:sldId id="419" r:id="rId20"/>
    <p:sldId id="420" r:id="rId21"/>
    <p:sldId id="398" r:id="rId22"/>
    <p:sldId id="266" r:id="rId23"/>
    <p:sldId id="416" r:id="rId24"/>
    <p:sldId id="261" r:id="rId25"/>
    <p:sldId id="260" r:id="rId26"/>
    <p:sldId id="417" r:id="rId27"/>
    <p:sldId id="262" r:id="rId28"/>
    <p:sldId id="273" r:id="rId29"/>
    <p:sldId id="263" r:id="rId30"/>
    <p:sldId id="277" r:id="rId31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panose="020B0604030504040204" pitchFamily="34" charset="0"/>
        <a:ea typeface="SimSun" panose="02010600030101010101" pitchFamily="2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panose="020B0604030504040204" pitchFamily="34" charset="0"/>
        <a:ea typeface="SimSun" panose="02010600030101010101" pitchFamily="2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panose="020B0604030504040204" pitchFamily="34" charset="0"/>
        <a:ea typeface="SimSun" panose="02010600030101010101" pitchFamily="2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panose="020B0604030504040204" pitchFamily="34" charset="0"/>
        <a:ea typeface="SimSun" panose="02010600030101010101" pitchFamily="2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panose="020B060403050404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1">
            <a:extLst>
              <a:ext uri="{FF2B5EF4-FFF2-40B4-BE49-F238E27FC236}">
                <a16:creationId xmlns:a16="http://schemas.microsoft.com/office/drawing/2014/main" xmlns="" id="{6DF22B44-9918-8D4A-AE5E-453BB3B78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5603" name="AutoShape 2">
            <a:extLst>
              <a:ext uri="{FF2B5EF4-FFF2-40B4-BE49-F238E27FC236}">
                <a16:creationId xmlns:a16="http://schemas.microsoft.com/office/drawing/2014/main" xmlns="" id="{03FF213C-C947-8443-AC42-74F56E09F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xmlns="" id="{4A10ECB9-1632-2A4F-A57F-BBD8CA8D908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5125" cy="1248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F4881B06-8935-1C41-B604-630F6ADF36F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</p:spTree>
    <p:extLst>
      <p:ext uri="{BB962C8B-B14F-4D97-AF65-F5344CB8AC3E}">
        <p14:creationId xmlns:p14="http://schemas.microsoft.com/office/powerpoint/2010/main" val="37104874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976D4-E02D-2647-B2D5-2943868A179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589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6998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7226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(</a:t>
            </a:r>
            <a:r>
              <a:rPr lang="fr-FR" dirty="0" err="1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c-à-d</a:t>
            </a:r>
            <a:r>
              <a:rPr lang="fr-FR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 présumer que les intentions d’autrui sont bonnes)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6787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sz="12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Quand la relation d’aide devient tendue et cette tension se prolonge dans le temps, ça devient très difficile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221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sz="12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Quand la relation d’aide devient tendue et cette tension se prolonge dans le temps, ça devient très difficile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5606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sz="12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Quand la relation d’aide devient tendue et cette tension se prolonge dans le temps, ça devient très difficile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6594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sz="12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Quand la relation d’aide devient tendue et cette tension se prolonge dans le temps, ça devient très difficile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0736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9311FB-C02E-3441-B54C-7A36D0B3574E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1055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sz="12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Quand la relation d’aide devient tendue et cette tension se prolonge dans le temps, ça devient très difficile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9987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sz="12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Quand la relation d’aide devient tendue et cette tension se prolonge dans le temps, ça devient très difficile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998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272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136">
            <a:extLst>
              <a:ext uri="{FF2B5EF4-FFF2-40B4-BE49-F238E27FC236}">
                <a16:creationId xmlns:a16="http://schemas.microsoft.com/office/drawing/2014/main" xmlns="" id="{1E053481-2D47-8841-85A5-15E7709BD35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138">
            <a:extLst>
              <a:ext uri="{FF2B5EF4-FFF2-40B4-BE49-F238E27FC236}">
                <a16:creationId xmlns:a16="http://schemas.microsoft.com/office/drawing/2014/main" xmlns="" id="{6C849D3D-8DBA-9943-B4A6-7E961F21E10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EB653-8054-1046-8731-8D24F9F8E18B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014598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36">
            <a:extLst>
              <a:ext uri="{FF2B5EF4-FFF2-40B4-BE49-F238E27FC236}">
                <a16:creationId xmlns:a16="http://schemas.microsoft.com/office/drawing/2014/main" xmlns="" id="{DC630E32-380F-654E-8C22-25C42A2F4CA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138">
            <a:extLst>
              <a:ext uri="{FF2B5EF4-FFF2-40B4-BE49-F238E27FC236}">
                <a16:creationId xmlns:a16="http://schemas.microsoft.com/office/drawing/2014/main" xmlns="" id="{0B725A62-19D3-F449-8938-092AF99DD4D2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6BE7A-52C6-784E-9627-0FEA0D9A813A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027649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350000" y="601663"/>
            <a:ext cx="1779588" cy="5597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009650" y="601663"/>
            <a:ext cx="5187950" cy="5597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36">
            <a:extLst>
              <a:ext uri="{FF2B5EF4-FFF2-40B4-BE49-F238E27FC236}">
                <a16:creationId xmlns:a16="http://schemas.microsoft.com/office/drawing/2014/main" xmlns="" id="{6C6CC1A1-0A34-3C49-83CA-C39C9C899A4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138">
            <a:extLst>
              <a:ext uri="{FF2B5EF4-FFF2-40B4-BE49-F238E27FC236}">
                <a16:creationId xmlns:a16="http://schemas.microsoft.com/office/drawing/2014/main" xmlns="" id="{B1B73ED5-0473-144F-9F59-3A80846F5B0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8919E-D494-A746-B429-E5FE37309969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566433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02017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5EC1C7C-6227-E946-BC86-22D91A2D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5042"/>
            <a:ext cx="8097564" cy="277746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45536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184">
            <a:extLst>
              <a:ext uri="{FF2B5EF4-FFF2-40B4-BE49-F238E27FC236}">
                <a16:creationId xmlns:a16="http://schemas.microsoft.com/office/drawing/2014/main" xmlns="" id="{5F61C652-9B2F-7B42-B20F-043B1AE0C71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186">
            <a:extLst>
              <a:ext uri="{FF2B5EF4-FFF2-40B4-BE49-F238E27FC236}">
                <a16:creationId xmlns:a16="http://schemas.microsoft.com/office/drawing/2014/main" xmlns="" id="{C4BBBE23-5C8F-9C4D-A713-40B67E6C3AA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4D6E6-EB1B-294D-AF37-54980BF1A37F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081129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84">
            <a:extLst>
              <a:ext uri="{FF2B5EF4-FFF2-40B4-BE49-F238E27FC236}">
                <a16:creationId xmlns:a16="http://schemas.microsoft.com/office/drawing/2014/main" xmlns="" id="{3A7C66E8-CFCC-034F-8511-857C6D26E74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186">
            <a:extLst>
              <a:ext uri="{FF2B5EF4-FFF2-40B4-BE49-F238E27FC236}">
                <a16:creationId xmlns:a16="http://schemas.microsoft.com/office/drawing/2014/main" xmlns="" id="{749A835A-51E2-704A-84EE-BA5AB2FCF42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5B49E-95C8-DF40-9682-811702404A0C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380739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184">
            <a:extLst>
              <a:ext uri="{FF2B5EF4-FFF2-40B4-BE49-F238E27FC236}">
                <a16:creationId xmlns:a16="http://schemas.microsoft.com/office/drawing/2014/main" xmlns="" id="{85C267DC-E7A3-E040-AEED-C5688D09521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186">
            <a:extLst>
              <a:ext uri="{FF2B5EF4-FFF2-40B4-BE49-F238E27FC236}">
                <a16:creationId xmlns:a16="http://schemas.microsoft.com/office/drawing/2014/main" xmlns="" id="{A13641EA-6F65-EE45-B741-786DBA26A07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2CB63-E809-6240-809A-6CE4F55EFA00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492615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09650" y="1806575"/>
            <a:ext cx="3482975" cy="40481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5025" y="1806575"/>
            <a:ext cx="3484563" cy="40481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184">
            <a:extLst>
              <a:ext uri="{FF2B5EF4-FFF2-40B4-BE49-F238E27FC236}">
                <a16:creationId xmlns:a16="http://schemas.microsoft.com/office/drawing/2014/main" xmlns="" id="{21590E4F-D890-A644-9DD2-E45E6396D11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186">
            <a:extLst>
              <a:ext uri="{FF2B5EF4-FFF2-40B4-BE49-F238E27FC236}">
                <a16:creationId xmlns:a16="http://schemas.microsoft.com/office/drawing/2014/main" xmlns="" id="{99D6D05D-FCDD-804E-8776-15D302BD4C5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4EFC6-0376-FF49-9BFB-0ACCE847FF3F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158518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184">
            <a:extLst>
              <a:ext uri="{FF2B5EF4-FFF2-40B4-BE49-F238E27FC236}">
                <a16:creationId xmlns:a16="http://schemas.microsoft.com/office/drawing/2014/main" xmlns="" id="{4EB6BA17-1840-8F4B-835D-A4361E111F6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8" name="Rectangle 186">
            <a:extLst>
              <a:ext uri="{FF2B5EF4-FFF2-40B4-BE49-F238E27FC236}">
                <a16:creationId xmlns:a16="http://schemas.microsoft.com/office/drawing/2014/main" xmlns="" id="{85CA862B-F058-A347-A46E-CBCA6A2625B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780B8-E3BB-FC45-B962-1A5143005AD7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060514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184">
            <a:extLst>
              <a:ext uri="{FF2B5EF4-FFF2-40B4-BE49-F238E27FC236}">
                <a16:creationId xmlns:a16="http://schemas.microsoft.com/office/drawing/2014/main" xmlns="" id="{C2C434CB-06D9-2F44-8C45-47071BD0BA8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4" name="Rectangle 186">
            <a:extLst>
              <a:ext uri="{FF2B5EF4-FFF2-40B4-BE49-F238E27FC236}">
                <a16:creationId xmlns:a16="http://schemas.microsoft.com/office/drawing/2014/main" xmlns="" id="{24DFFEE8-358D-DF4F-AADA-BAFDECB3F8FC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4FBF4-74E6-E541-9644-423EFE780CC1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999860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36">
            <a:extLst>
              <a:ext uri="{FF2B5EF4-FFF2-40B4-BE49-F238E27FC236}">
                <a16:creationId xmlns:a16="http://schemas.microsoft.com/office/drawing/2014/main" xmlns="" id="{DBC606BF-BA21-534C-83E3-BAAB9720189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138">
            <a:extLst>
              <a:ext uri="{FF2B5EF4-FFF2-40B4-BE49-F238E27FC236}">
                <a16:creationId xmlns:a16="http://schemas.microsoft.com/office/drawing/2014/main" xmlns="" id="{1F403D54-057E-7D49-A542-78A6AB33364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2750E-870A-BA43-9F11-9C7968CB4D59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245148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4">
            <a:extLst>
              <a:ext uri="{FF2B5EF4-FFF2-40B4-BE49-F238E27FC236}">
                <a16:creationId xmlns:a16="http://schemas.microsoft.com/office/drawing/2014/main" xmlns="" id="{E6E0CDF7-821F-834E-A67F-A20E934091C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3" name="Rectangle 186">
            <a:extLst>
              <a:ext uri="{FF2B5EF4-FFF2-40B4-BE49-F238E27FC236}">
                <a16:creationId xmlns:a16="http://schemas.microsoft.com/office/drawing/2014/main" xmlns="" id="{3756547A-57C6-6144-ACED-5483882928DC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F9892-107E-744F-9F9F-EDBCFF20F87B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517279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184">
            <a:extLst>
              <a:ext uri="{FF2B5EF4-FFF2-40B4-BE49-F238E27FC236}">
                <a16:creationId xmlns:a16="http://schemas.microsoft.com/office/drawing/2014/main" xmlns="" id="{6A62BE6A-B23B-874E-B4BF-6FF2FD0A756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186">
            <a:extLst>
              <a:ext uri="{FF2B5EF4-FFF2-40B4-BE49-F238E27FC236}">
                <a16:creationId xmlns:a16="http://schemas.microsoft.com/office/drawing/2014/main" xmlns="" id="{73795084-D4C0-F24A-AEDF-FBAB4C4FDA1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41F54-4B3F-814B-A1DC-5D2A7D8427ED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99516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184">
            <a:extLst>
              <a:ext uri="{FF2B5EF4-FFF2-40B4-BE49-F238E27FC236}">
                <a16:creationId xmlns:a16="http://schemas.microsoft.com/office/drawing/2014/main" xmlns="" id="{F8605F1E-4AC4-FC4E-883A-4B30D858FD0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186">
            <a:extLst>
              <a:ext uri="{FF2B5EF4-FFF2-40B4-BE49-F238E27FC236}">
                <a16:creationId xmlns:a16="http://schemas.microsoft.com/office/drawing/2014/main" xmlns="" id="{845B87DD-16A3-2D40-AC44-F71B2F522320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DFEE9-3D63-5040-BD70-6170E02BD26C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214005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84">
            <a:extLst>
              <a:ext uri="{FF2B5EF4-FFF2-40B4-BE49-F238E27FC236}">
                <a16:creationId xmlns:a16="http://schemas.microsoft.com/office/drawing/2014/main" xmlns="" id="{E19A40DD-54A2-2543-A29F-47612A7A75D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186">
            <a:extLst>
              <a:ext uri="{FF2B5EF4-FFF2-40B4-BE49-F238E27FC236}">
                <a16:creationId xmlns:a16="http://schemas.microsoft.com/office/drawing/2014/main" xmlns="" id="{5212CB45-CD0B-AF42-A2A6-3FA3D359C18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62811-7C40-FF4D-8A03-B4FD464E638B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770404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350000" y="601663"/>
            <a:ext cx="1779588" cy="5253037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009650" y="601663"/>
            <a:ext cx="5187950" cy="525303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84">
            <a:extLst>
              <a:ext uri="{FF2B5EF4-FFF2-40B4-BE49-F238E27FC236}">
                <a16:creationId xmlns:a16="http://schemas.microsoft.com/office/drawing/2014/main" xmlns="" id="{4EB1A21E-4878-EB4B-8178-77FB7B35A6D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186">
            <a:extLst>
              <a:ext uri="{FF2B5EF4-FFF2-40B4-BE49-F238E27FC236}">
                <a16:creationId xmlns:a16="http://schemas.microsoft.com/office/drawing/2014/main" xmlns="" id="{E87A5A87-4F32-BF4D-931C-C76FF15254D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3EB91-69F7-B94D-853F-FC518A6375C8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648295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136">
            <a:extLst>
              <a:ext uri="{FF2B5EF4-FFF2-40B4-BE49-F238E27FC236}">
                <a16:creationId xmlns:a16="http://schemas.microsoft.com/office/drawing/2014/main" xmlns="" id="{015005D4-EDAA-DA43-9C35-8980FE05421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138">
            <a:extLst>
              <a:ext uri="{FF2B5EF4-FFF2-40B4-BE49-F238E27FC236}">
                <a16:creationId xmlns:a16="http://schemas.microsoft.com/office/drawing/2014/main" xmlns="" id="{A2F215D2-8103-6049-BA84-0D941931C8D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926A7-1100-584D-B258-641F9FB626D0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987348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09650" y="1458913"/>
            <a:ext cx="3482975" cy="47402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5025" y="1458913"/>
            <a:ext cx="3484563" cy="47402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136">
            <a:extLst>
              <a:ext uri="{FF2B5EF4-FFF2-40B4-BE49-F238E27FC236}">
                <a16:creationId xmlns:a16="http://schemas.microsoft.com/office/drawing/2014/main" xmlns="" id="{5FE802F1-D045-7B40-8C65-D48ADF86686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138">
            <a:extLst>
              <a:ext uri="{FF2B5EF4-FFF2-40B4-BE49-F238E27FC236}">
                <a16:creationId xmlns:a16="http://schemas.microsoft.com/office/drawing/2014/main" xmlns="" id="{1FAAAB44-F99F-1D42-A366-B425E0A5C13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A8F7A-F041-2D49-A8E6-AAFD78AA56C5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772132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136">
            <a:extLst>
              <a:ext uri="{FF2B5EF4-FFF2-40B4-BE49-F238E27FC236}">
                <a16:creationId xmlns:a16="http://schemas.microsoft.com/office/drawing/2014/main" xmlns="" id="{97FD528D-CC68-904E-A6DF-3716B286000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8" name="Rectangle 138">
            <a:extLst>
              <a:ext uri="{FF2B5EF4-FFF2-40B4-BE49-F238E27FC236}">
                <a16:creationId xmlns:a16="http://schemas.microsoft.com/office/drawing/2014/main" xmlns="" id="{B0338FF0-5E26-D147-843C-64569EEE145C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1C103-D6B9-D149-8919-6D5B7867ACB7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67101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136">
            <a:extLst>
              <a:ext uri="{FF2B5EF4-FFF2-40B4-BE49-F238E27FC236}">
                <a16:creationId xmlns:a16="http://schemas.microsoft.com/office/drawing/2014/main" xmlns="" id="{DF3677C9-F4CB-474E-B9B2-9FD35228D5E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4" name="Rectangle 138">
            <a:extLst>
              <a:ext uri="{FF2B5EF4-FFF2-40B4-BE49-F238E27FC236}">
                <a16:creationId xmlns:a16="http://schemas.microsoft.com/office/drawing/2014/main" xmlns="" id="{8F4ED39C-FDA8-3A4E-A2D0-D2439CFD8E0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1289C-C33C-2249-A2A9-E75A2F68874B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83186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6">
            <a:extLst>
              <a:ext uri="{FF2B5EF4-FFF2-40B4-BE49-F238E27FC236}">
                <a16:creationId xmlns:a16="http://schemas.microsoft.com/office/drawing/2014/main" xmlns="" id="{95FD3C5F-8047-694F-ACBF-C9CCE60CE05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3" name="Rectangle 138">
            <a:extLst>
              <a:ext uri="{FF2B5EF4-FFF2-40B4-BE49-F238E27FC236}">
                <a16:creationId xmlns:a16="http://schemas.microsoft.com/office/drawing/2014/main" xmlns="" id="{139AB721-CC9D-EE42-B37F-35521DBBB464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3B843-6766-A34B-8891-524A6CFE0C74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854587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136">
            <a:extLst>
              <a:ext uri="{FF2B5EF4-FFF2-40B4-BE49-F238E27FC236}">
                <a16:creationId xmlns:a16="http://schemas.microsoft.com/office/drawing/2014/main" xmlns="" id="{5CD3453C-F1E2-AE48-8455-54CE01BDE87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138">
            <a:extLst>
              <a:ext uri="{FF2B5EF4-FFF2-40B4-BE49-F238E27FC236}">
                <a16:creationId xmlns:a16="http://schemas.microsoft.com/office/drawing/2014/main" xmlns="" id="{9DFC854A-16E6-7D49-A69D-B0CEC839C49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F0314-C96E-3B4A-BFBE-B8E78D6F05D1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349717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136">
            <a:extLst>
              <a:ext uri="{FF2B5EF4-FFF2-40B4-BE49-F238E27FC236}">
                <a16:creationId xmlns:a16="http://schemas.microsoft.com/office/drawing/2014/main" xmlns="" id="{829F1617-D724-904F-B9E1-DA96F083B27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138">
            <a:extLst>
              <a:ext uri="{FF2B5EF4-FFF2-40B4-BE49-F238E27FC236}">
                <a16:creationId xmlns:a16="http://schemas.microsoft.com/office/drawing/2014/main" xmlns="" id="{9ADDCDD3-5B47-EE40-8D3E-76D52D068350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73B47-1BF0-BF4C-9A04-03931AF7D0C5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54707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26" Type="http://schemas.openxmlformats.org/officeDocument/2006/relationships/image" Target="../media/image12.png"/><Relationship Id="rId39" Type="http://schemas.openxmlformats.org/officeDocument/2006/relationships/image" Target="../media/image25.png"/><Relationship Id="rId21" Type="http://schemas.openxmlformats.org/officeDocument/2006/relationships/image" Target="../media/image7.png"/><Relationship Id="rId34" Type="http://schemas.openxmlformats.org/officeDocument/2006/relationships/image" Target="../media/image20.png"/><Relationship Id="rId42" Type="http://schemas.openxmlformats.org/officeDocument/2006/relationships/image" Target="../media/image28.png"/><Relationship Id="rId47" Type="http://schemas.openxmlformats.org/officeDocument/2006/relationships/image" Target="../media/image33.png"/><Relationship Id="rId50" Type="http://schemas.openxmlformats.org/officeDocument/2006/relationships/image" Target="../media/image36.png"/><Relationship Id="rId55" Type="http://schemas.openxmlformats.org/officeDocument/2006/relationships/image" Target="../media/image4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9" Type="http://schemas.openxmlformats.org/officeDocument/2006/relationships/image" Target="../media/image15.png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0.png"/><Relationship Id="rId32" Type="http://schemas.openxmlformats.org/officeDocument/2006/relationships/image" Target="../media/image18.png"/><Relationship Id="rId37" Type="http://schemas.openxmlformats.org/officeDocument/2006/relationships/image" Target="../media/image23.png"/><Relationship Id="rId40" Type="http://schemas.openxmlformats.org/officeDocument/2006/relationships/image" Target="../media/image26.png"/><Relationship Id="rId45" Type="http://schemas.openxmlformats.org/officeDocument/2006/relationships/image" Target="../media/image31.png"/><Relationship Id="rId53" Type="http://schemas.openxmlformats.org/officeDocument/2006/relationships/image" Target="../media/image39.png"/><Relationship Id="rId58" Type="http://schemas.openxmlformats.org/officeDocument/2006/relationships/image" Target="../media/image44.png"/><Relationship Id="rId5" Type="http://schemas.openxmlformats.org/officeDocument/2006/relationships/slideLayout" Target="../slideLayouts/slideLayout5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image" Target="../media/image8.png"/><Relationship Id="rId27" Type="http://schemas.openxmlformats.org/officeDocument/2006/relationships/image" Target="../media/image13.png"/><Relationship Id="rId30" Type="http://schemas.openxmlformats.org/officeDocument/2006/relationships/image" Target="../media/image16.png"/><Relationship Id="rId35" Type="http://schemas.openxmlformats.org/officeDocument/2006/relationships/image" Target="../media/image21.png"/><Relationship Id="rId43" Type="http://schemas.openxmlformats.org/officeDocument/2006/relationships/image" Target="../media/image29.png"/><Relationship Id="rId48" Type="http://schemas.openxmlformats.org/officeDocument/2006/relationships/image" Target="../media/image34.png"/><Relationship Id="rId56" Type="http://schemas.openxmlformats.org/officeDocument/2006/relationships/image" Target="../media/image42.png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5" Type="http://schemas.openxmlformats.org/officeDocument/2006/relationships/image" Target="../media/image11.png"/><Relationship Id="rId33" Type="http://schemas.openxmlformats.org/officeDocument/2006/relationships/image" Target="../media/image19.png"/><Relationship Id="rId38" Type="http://schemas.openxmlformats.org/officeDocument/2006/relationships/image" Target="../media/image24.png"/><Relationship Id="rId46" Type="http://schemas.openxmlformats.org/officeDocument/2006/relationships/image" Target="../media/image32.png"/><Relationship Id="rId59" Type="http://schemas.openxmlformats.org/officeDocument/2006/relationships/image" Target="../media/image45.png"/><Relationship Id="rId20" Type="http://schemas.openxmlformats.org/officeDocument/2006/relationships/image" Target="../media/image6.png"/><Relationship Id="rId41" Type="http://schemas.openxmlformats.org/officeDocument/2006/relationships/image" Target="../media/image27.png"/><Relationship Id="rId5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image" Target="../media/image1.png"/><Relationship Id="rId23" Type="http://schemas.openxmlformats.org/officeDocument/2006/relationships/image" Target="../media/image9.png"/><Relationship Id="rId28" Type="http://schemas.openxmlformats.org/officeDocument/2006/relationships/image" Target="../media/image14.png"/><Relationship Id="rId36" Type="http://schemas.openxmlformats.org/officeDocument/2006/relationships/image" Target="../media/image22.png"/><Relationship Id="rId49" Type="http://schemas.openxmlformats.org/officeDocument/2006/relationships/image" Target="../media/image35.png"/><Relationship Id="rId57" Type="http://schemas.openxmlformats.org/officeDocument/2006/relationships/image" Target="../media/image43.png"/><Relationship Id="rId10" Type="http://schemas.openxmlformats.org/officeDocument/2006/relationships/slideLayout" Target="../slideLayouts/slideLayout10.xml"/><Relationship Id="rId31" Type="http://schemas.openxmlformats.org/officeDocument/2006/relationships/image" Target="../media/image17.png"/><Relationship Id="rId44" Type="http://schemas.openxmlformats.org/officeDocument/2006/relationships/image" Target="../media/image30.png"/><Relationship Id="rId52" Type="http://schemas.openxmlformats.org/officeDocument/2006/relationships/image" Target="../media/image38.png"/><Relationship Id="rId60" Type="http://schemas.openxmlformats.org/officeDocument/2006/relationships/image" Target="../media/image46.png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.png"/><Relationship Id="rId21" Type="http://schemas.openxmlformats.org/officeDocument/2006/relationships/image" Target="../media/image9.png"/><Relationship Id="rId34" Type="http://schemas.openxmlformats.org/officeDocument/2006/relationships/image" Target="../media/image22.png"/><Relationship Id="rId42" Type="http://schemas.openxmlformats.org/officeDocument/2006/relationships/image" Target="../media/image30.png"/><Relationship Id="rId47" Type="http://schemas.openxmlformats.org/officeDocument/2006/relationships/image" Target="../media/image35.png"/><Relationship Id="rId50" Type="http://schemas.openxmlformats.org/officeDocument/2006/relationships/image" Target="../media/image38.png"/><Relationship Id="rId55" Type="http://schemas.openxmlformats.org/officeDocument/2006/relationships/image" Target="../media/image43.png"/><Relationship Id="rId63" Type="http://schemas.openxmlformats.org/officeDocument/2006/relationships/image" Target="../media/image51.png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png"/><Relationship Id="rId29" Type="http://schemas.openxmlformats.org/officeDocument/2006/relationships/image" Target="../media/image17.png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45" Type="http://schemas.openxmlformats.org/officeDocument/2006/relationships/image" Target="../media/image33.png"/><Relationship Id="rId53" Type="http://schemas.openxmlformats.org/officeDocument/2006/relationships/image" Target="../media/image41.png"/><Relationship Id="rId58" Type="http://schemas.openxmlformats.org/officeDocument/2006/relationships/image" Target="../media/image46.png"/><Relationship Id="rId66" Type="http://schemas.openxmlformats.org/officeDocument/2006/relationships/image" Target="../media/image54.png"/><Relationship Id="rId5" Type="http://schemas.openxmlformats.org/officeDocument/2006/relationships/slideLayout" Target="../slideLayouts/slideLayout18.xml"/><Relationship Id="rId61" Type="http://schemas.openxmlformats.org/officeDocument/2006/relationships/image" Target="../media/image49.png"/><Relationship Id="rId19" Type="http://schemas.openxmlformats.org/officeDocument/2006/relationships/image" Target="../media/image7.png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3.png"/><Relationship Id="rId43" Type="http://schemas.openxmlformats.org/officeDocument/2006/relationships/image" Target="../media/image31.png"/><Relationship Id="rId48" Type="http://schemas.openxmlformats.org/officeDocument/2006/relationships/image" Target="../media/image36.png"/><Relationship Id="rId56" Type="http://schemas.openxmlformats.org/officeDocument/2006/relationships/image" Target="../media/image44.png"/><Relationship Id="rId64" Type="http://schemas.openxmlformats.org/officeDocument/2006/relationships/image" Target="../media/image52.png"/><Relationship Id="rId8" Type="http://schemas.openxmlformats.org/officeDocument/2006/relationships/slideLayout" Target="../slideLayouts/slideLayout21.xml"/><Relationship Id="rId51" Type="http://schemas.openxmlformats.org/officeDocument/2006/relationships/image" Target="../media/image39.png"/><Relationship Id="rId3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image" Target="../media/image26.png"/><Relationship Id="rId46" Type="http://schemas.openxmlformats.org/officeDocument/2006/relationships/image" Target="../media/image34.png"/><Relationship Id="rId59" Type="http://schemas.openxmlformats.org/officeDocument/2006/relationships/image" Target="../media/image47.png"/><Relationship Id="rId20" Type="http://schemas.openxmlformats.org/officeDocument/2006/relationships/image" Target="../media/image8.png"/><Relationship Id="rId41" Type="http://schemas.openxmlformats.org/officeDocument/2006/relationships/image" Target="../media/image29.png"/><Relationship Id="rId54" Type="http://schemas.openxmlformats.org/officeDocument/2006/relationships/image" Target="../media/image42.png"/><Relationship Id="rId6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49" Type="http://schemas.openxmlformats.org/officeDocument/2006/relationships/image" Target="../media/image37.png"/><Relationship Id="rId57" Type="http://schemas.openxmlformats.org/officeDocument/2006/relationships/image" Target="../media/image45.png"/><Relationship Id="rId10" Type="http://schemas.openxmlformats.org/officeDocument/2006/relationships/slideLayout" Target="../slideLayouts/slideLayout23.xml"/><Relationship Id="rId31" Type="http://schemas.openxmlformats.org/officeDocument/2006/relationships/image" Target="../media/image19.png"/><Relationship Id="rId44" Type="http://schemas.openxmlformats.org/officeDocument/2006/relationships/image" Target="../media/image32.png"/><Relationship Id="rId52" Type="http://schemas.openxmlformats.org/officeDocument/2006/relationships/image" Target="../media/image40.png"/><Relationship Id="rId60" Type="http://schemas.openxmlformats.org/officeDocument/2006/relationships/image" Target="../media/image48.png"/><Relationship Id="rId65" Type="http://schemas.openxmlformats.org/officeDocument/2006/relationships/image" Target="../media/image53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9" Type="http://schemas.openxmlformats.org/officeDocument/2006/relationships/image" Target="../media/image2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03000"/>
            </a:gs>
            <a:gs pos="100000">
              <a:srgbClr val="E3932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>
            <a:extLst>
              <a:ext uri="{FF2B5EF4-FFF2-40B4-BE49-F238E27FC236}">
                <a16:creationId xmlns:a16="http://schemas.microsoft.com/office/drawing/2014/main" xmlns="" id="{16CB1F6E-DD2D-5B4C-A49B-91B48486A4A1}"/>
              </a:ext>
            </a:extLst>
          </p:cNvPr>
          <p:cNvGrpSpPr>
            <a:grpSpLocks/>
          </p:cNvGrpSpPr>
          <p:nvPr/>
        </p:nvGrpSpPr>
        <p:grpSpPr bwMode="auto">
          <a:xfrm>
            <a:off x="-231775" y="3876675"/>
            <a:ext cx="2068513" cy="2233613"/>
            <a:chOff x="-146" y="2442"/>
            <a:chExt cx="1303" cy="1407"/>
          </a:xfrm>
        </p:grpSpPr>
        <p:pic>
          <p:nvPicPr>
            <p:cNvPr id="1185" name="Picture 2">
              <a:extLst>
                <a:ext uri="{FF2B5EF4-FFF2-40B4-BE49-F238E27FC236}">
                  <a16:creationId xmlns:a16="http://schemas.microsoft.com/office/drawing/2014/main" xmlns="" id="{7218CBA3-BA34-DE47-B229-FA34B395D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6" y="2442"/>
              <a:ext cx="1303" cy="1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86" name="Text Box 3">
              <a:extLst>
                <a:ext uri="{FF2B5EF4-FFF2-40B4-BE49-F238E27FC236}">
                  <a16:creationId xmlns:a16="http://schemas.microsoft.com/office/drawing/2014/main" xmlns="" id="{93D32B07-1002-1D48-82E5-0F5C5B8BB8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4" y="2547"/>
              <a:ext cx="1096" cy="1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27" name="Group 4">
            <a:extLst>
              <a:ext uri="{FF2B5EF4-FFF2-40B4-BE49-F238E27FC236}">
                <a16:creationId xmlns:a16="http://schemas.microsoft.com/office/drawing/2014/main" xmlns="" id="{2213B3DA-75DC-3240-AE8B-56BAC2AF24C1}"/>
              </a:ext>
            </a:extLst>
          </p:cNvPr>
          <p:cNvGrpSpPr>
            <a:grpSpLocks/>
          </p:cNvGrpSpPr>
          <p:nvPr/>
        </p:nvGrpSpPr>
        <p:grpSpPr bwMode="auto">
          <a:xfrm>
            <a:off x="354013" y="933450"/>
            <a:ext cx="2238375" cy="2232025"/>
            <a:chOff x="223" y="588"/>
            <a:chExt cx="1410" cy="1406"/>
          </a:xfrm>
        </p:grpSpPr>
        <p:pic>
          <p:nvPicPr>
            <p:cNvPr id="1183" name="Picture 5">
              <a:extLst>
                <a:ext uri="{FF2B5EF4-FFF2-40B4-BE49-F238E27FC236}">
                  <a16:creationId xmlns:a16="http://schemas.microsoft.com/office/drawing/2014/main" xmlns="" id="{6AC8DA64-5147-3D49-A4A8-1EA0C2381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" y="588"/>
              <a:ext cx="1410" cy="1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84" name="Text Box 6">
              <a:extLst>
                <a:ext uri="{FF2B5EF4-FFF2-40B4-BE49-F238E27FC236}">
                  <a16:creationId xmlns:a16="http://schemas.microsoft.com/office/drawing/2014/main" xmlns="" id="{FC792BFE-9F8B-4044-A96F-09B60F8B55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" y="866"/>
              <a:ext cx="848" cy="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28" name="Group 7">
            <a:extLst>
              <a:ext uri="{FF2B5EF4-FFF2-40B4-BE49-F238E27FC236}">
                <a16:creationId xmlns:a16="http://schemas.microsoft.com/office/drawing/2014/main" xmlns="" id="{D0E878AE-A35C-D346-8767-434A699D214A}"/>
              </a:ext>
            </a:extLst>
          </p:cNvPr>
          <p:cNvGrpSpPr>
            <a:grpSpLocks/>
          </p:cNvGrpSpPr>
          <p:nvPr/>
        </p:nvGrpSpPr>
        <p:grpSpPr bwMode="auto">
          <a:xfrm>
            <a:off x="1712913" y="115888"/>
            <a:ext cx="2232025" cy="2238375"/>
            <a:chOff x="1079" y="73"/>
            <a:chExt cx="1406" cy="1410"/>
          </a:xfrm>
        </p:grpSpPr>
        <p:pic>
          <p:nvPicPr>
            <p:cNvPr id="1181" name="Picture 8">
              <a:extLst>
                <a:ext uri="{FF2B5EF4-FFF2-40B4-BE49-F238E27FC236}">
                  <a16:creationId xmlns:a16="http://schemas.microsoft.com/office/drawing/2014/main" xmlns="" id="{BBE4DE0C-01AC-BC43-B49A-9CA796EDA6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" y="73"/>
              <a:ext cx="1406" cy="1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82" name="Text Box 9">
              <a:extLst>
                <a:ext uri="{FF2B5EF4-FFF2-40B4-BE49-F238E27FC236}">
                  <a16:creationId xmlns:a16="http://schemas.microsoft.com/office/drawing/2014/main" xmlns="" id="{D99BE208-08D3-9E48-A44B-232476DEE4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0" y="354"/>
              <a:ext cx="847" cy="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29" name="Group 10">
            <a:extLst>
              <a:ext uri="{FF2B5EF4-FFF2-40B4-BE49-F238E27FC236}">
                <a16:creationId xmlns:a16="http://schemas.microsoft.com/office/drawing/2014/main" xmlns="" id="{033D3645-E8F1-4A4C-82B0-C7077D97CA58}"/>
              </a:ext>
            </a:extLst>
          </p:cNvPr>
          <p:cNvGrpSpPr>
            <a:grpSpLocks/>
          </p:cNvGrpSpPr>
          <p:nvPr/>
        </p:nvGrpSpPr>
        <p:grpSpPr bwMode="auto">
          <a:xfrm>
            <a:off x="354013" y="5565775"/>
            <a:ext cx="2238375" cy="1519238"/>
            <a:chOff x="223" y="3506"/>
            <a:chExt cx="1410" cy="957"/>
          </a:xfrm>
        </p:grpSpPr>
        <p:pic>
          <p:nvPicPr>
            <p:cNvPr id="1179" name="Picture 11">
              <a:extLst>
                <a:ext uri="{FF2B5EF4-FFF2-40B4-BE49-F238E27FC236}">
                  <a16:creationId xmlns:a16="http://schemas.microsoft.com/office/drawing/2014/main" xmlns="" id="{A48D6642-E011-0542-8661-C610CDDA8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" y="3506"/>
              <a:ext cx="1410" cy="9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80" name="Text Box 12">
              <a:extLst>
                <a:ext uri="{FF2B5EF4-FFF2-40B4-BE49-F238E27FC236}">
                  <a16:creationId xmlns:a16="http://schemas.microsoft.com/office/drawing/2014/main" xmlns="" id="{581F7619-A38A-EE4A-B9C0-A303FE82A0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" y="3609"/>
              <a:ext cx="1200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30" name="Group 13">
            <a:extLst>
              <a:ext uri="{FF2B5EF4-FFF2-40B4-BE49-F238E27FC236}">
                <a16:creationId xmlns:a16="http://schemas.microsoft.com/office/drawing/2014/main" xmlns="" id="{EBAC2B3F-EC03-3342-9217-516AED4FA7D6}"/>
              </a:ext>
            </a:extLst>
          </p:cNvPr>
          <p:cNvGrpSpPr>
            <a:grpSpLocks/>
          </p:cNvGrpSpPr>
          <p:nvPr/>
        </p:nvGrpSpPr>
        <p:grpSpPr bwMode="auto">
          <a:xfrm>
            <a:off x="-212725" y="-225425"/>
            <a:ext cx="1774825" cy="2000250"/>
            <a:chOff x="-134" y="-142"/>
            <a:chExt cx="1118" cy="1260"/>
          </a:xfrm>
        </p:grpSpPr>
        <p:pic>
          <p:nvPicPr>
            <p:cNvPr id="1177" name="Picture 14">
              <a:extLst>
                <a:ext uri="{FF2B5EF4-FFF2-40B4-BE49-F238E27FC236}">
                  <a16:creationId xmlns:a16="http://schemas.microsoft.com/office/drawing/2014/main" xmlns="" id="{8E34AE4A-7805-F941-91A3-DBCD07EFA0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4" y="-142"/>
              <a:ext cx="1118" cy="1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78" name="Text Box 15">
              <a:extLst>
                <a:ext uri="{FF2B5EF4-FFF2-40B4-BE49-F238E27FC236}">
                  <a16:creationId xmlns:a16="http://schemas.microsoft.com/office/drawing/2014/main" xmlns="" id="{CEA59DC9-5F48-5546-BE0C-DD2C55528B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9" y="-39"/>
              <a:ext cx="909" cy="1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31" name="Group 16">
            <a:extLst>
              <a:ext uri="{FF2B5EF4-FFF2-40B4-BE49-F238E27FC236}">
                <a16:creationId xmlns:a16="http://schemas.microsoft.com/office/drawing/2014/main" xmlns="" id="{EFEE04E2-E44A-EB43-8061-6965A236811A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-328613"/>
            <a:ext cx="2232025" cy="2238376"/>
            <a:chOff x="480" y="-207"/>
            <a:chExt cx="1406" cy="1410"/>
          </a:xfrm>
        </p:grpSpPr>
        <p:pic>
          <p:nvPicPr>
            <p:cNvPr id="1175" name="Picture 17">
              <a:extLst>
                <a:ext uri="{FF2B5EF4-FFF2-40B4-BE49-F238E27FC236}">
                  <a16:creationId xmlns:a16="http://schemas.microsoft.com/office/drawing/2014/main" xmlns="" id="{4E14979E-24C7-0946-B483-B58C019D1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-207"/>
              <a:ext cx="1406" cy="1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76" name="Text Box 18">
              <a:extLst>
                <a:ext uri="{FF2B5EF4-FFF2-40B4-BE49-F238E27FC236}">
                  <a16:creationId xmlns:a16="http://schemas.microsoft.com/office/drawing/2014/main" xmlns="" id="{6CD8ABD5-A5D3-4D49-9B2E-F29A27445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" y="74"/>
              <a:ext cx="848" cy="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32" name="Group 19">
            <a:extLst>
              <a:ext uri="{FF2B5EF4-FFF2-40B4-BE49-F238E27FC236}">
                <a16:creationId xmlns:a16="http://schemas.microsoft.com/office/drawing/2014/main" xmlns="" id="{622779E0-19F7-3448-8A74-E284E3E8BA93}"/>
              </a:ext>
            </a:extLst>
          </p:cNvPr>
          <p:cNvGrpSpPr>
            <a:grpSpLocks/>
          </p:cNvGrpSpPr>
          <p:nvPr/>
        </p:nvGrpSpPr>
        <p:grpSpPr bwMode="auto">
          <a:xfrm>
            <a:off x="-165100" y="493713"/>
            <a:ext cx="2233613" cy="2238375"/>
            <a:chOff x="-104" y="311"/>
            <a:chExt cx="1407" cy="1410"/>
          </a:xfrm>
        </p:grpSpPr>
        <p:pic>
          <p:nvPicPr>
            <p:cNvPr id="1173" name="Picture 20">
              <a:extLst>
                <a:ext uri="{FF2B5EF4-FFF2-40B4-BE49-F238E27FC236}">
                  <a16:creationId xmlns:a16="http://schemas.microsoft.com/office/drawing/2014/main" xmlns="" id="{E0D0F22A-58E5-E24E-9376-DF101871C4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" y="311"/>
              <a:ext cx="1407" cy="1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74" name="Text Box 21">
              <a:extLst>
                <a:ext uri="{FF2B5EF4-FFF2-40B4-BE49-F238E27FC236}">
                  <a16:creationId xmlns:a16="http://schemas.microsoft.com/office/drawing/2014/main" xmlns="" id="{47F99334-4DF1-FF42-887C-65A2F797FA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" y="592"/>
              <a:ext cx="848" cy="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33" name="Group 22">
            <a:extLst>
              <a:ext uri="{FF2B5EF4-FFF2-40B4-BE49-F238E27FC236}">
                <a16:creationId xmlns:a16="http://schemas.microsoft.com/office/drawing/2014/main" xmlns="" id="{7334208B-FB0E-3043-83CA-4B8FC4A224F3}"/>
              </a:ext>
            </a:extLst>
          </p:cNvPr>
          <p:cNvGrpSpPr>
            <a:grpSpLocks/>
          </p:cNvGrpSpPr>
          <p:nvPr/>
        </p:nvGrpSpPr>
        <p:grpSpPr bwMode="auto">
          <a:xfrm>
            <a:off x="7334250" y="-225425"/>
            <a:ext cx="2017713" cy="2006600"/>
            <a:chOff x="4620" y="-142"/>
            <a:chExt cx="1271" cy="1264"/>
          </a:xfrm>
        </p:grpSpPr>
        <p:pic>
          <p:nvPicPr>
            <p:cNvPr id="1171" name="Picture 23">
              <a:extLst>
                <a:ext uri="{FF2B5EF4-FFF2-40B4-BE49-F238E27FC236}">
                  <a16:creationId xmlns:a16="http://schemas.microsoft.com/office/drawing/2014/main" xmlns="" id="{596A2368-A678-1143-920D-DF5F63CCB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0" y="-142"/>
              <a:ext cx="1271" cy="1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72" name="Text Box 24">
              <a:extLst>
                <a:ext uri="{FF2B5EF4-FFF2-40B4-BE49-F238E27FC236}">
                  <a16:creationId xmlns:a16="http://schemas.microsoft.com/office/drawing/2014/main" xmlns="" id="{05ACF978-D3D6-514B-9BDA-386CAC6BBB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3" y="-39"/>
              <a:ext cx="1064" cy="1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34" name="Group 25">
            <a:extLst>
              <a:ext uri="{FF2B5EF4-FFF2-40B4-BE49-F238E27FC236}">
                <a16:creationId xmlns:a16="http://schemas.microsoft.com/office/drawing/2014/main" xmlns="" id="{BDED23EA-ADB8-3B47-AA3C-7060629192CB}"/>
              </a:ext>
            </a:extLst>
          </p:cNvPr>
          <p:cNvGrpSpPr>
            <a:grpSpLocks/>
          </p:cNvGrpSpPr>
          <p:nvPr/>
        </p:nvGrpSpPr>
        <p:grpSpPr bwMode="auto">
          <a:xfrm>
            <a:off x="5956300" y="-225425"/>
            <a:ext cx="2232025" cy="2030413"/>
            <a:chOff x="3752" y="-142"/>
            <a:chExt cx="1406" cy="1279"/>
          </a:xfrm>
        </p:grpSpPr>
        <p:pic>
          <p:nvPicPr>
            <p:cNvPr id="1169" name="Picture 26">
              <a:extLst>
                <a:ext uri="{FF2B5EF4-FFF2-40B4-BE49-F238E27FC236}">
                  <a16:creationId xmlns:a16="http://schemas.microsoft.com/office/drawing/2014/main" xmlns="" id="{121C34D1-8578-8E44-AC80-55FDC6A7CE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" y="-142"/>
              <a:ext cx="1406" cy="1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70" name="Text Box 27">
              <a:extLst>
                <a:ext uri="{FF2B5EF4-FFF2-40B4-BE49-F238E27FC236}">
                  <a16:creationId xmlns:a16="http://schemas.microsoft.com/office/drawing/2014/main" xmlns="" id="{0E0984C4-9E50-E249-BD34-9755A7C879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4" y="-39"/>
              <a:ext cx="1199" cy="1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35" name="Group 28">
            <a:extLst>
              <a:ext uri="{FF2B5EF4-FFF2-40B4-BE49-F238E27FC236}">
                <a16:creationId xmlns:a16="http://schemas.microsoft.com/office/drawing/2014/main" xmlns="" id="{AB67B46E-DB89-EF45-9E49-FC9FC076A699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933450"/>
            <a:ext cx="2024063" cy="2232025"/>
            <a:chOff x="4616" y="588"/>
            <a:chExt cx="1275" cy="1406"/>
          </a:xfrm>
        </p:grpSpPr>
        <p:pic>
          <p:nvPicPr>
            <p:cNvPr id="1167" name="Picture 29">
              <a:extLst>
                <a:ext uri="{FF2B5EF4-FFF2-40B4-BE49-F238E27FC236}">
                  <a16:creationId xmlns:a16="http://schemas.microsoft.com/office/drawing/2014/main" xmlns="" id="{3D941762-B538-4D43-AE8D-1A28F7B679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" y="588"/>
              <a:ext cx="1275" cy="1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68" name="Text Box 30">
              <a:extLst>
                <a:ext uri="{FF2B5EF4-FFF2-40B4-BE49-F238E27FC236}">
                  <a16:creationId xmlns:a16="http://schemas.microsoft.com/office/drawing/2014/main" xmlns="" id="{2D98B1A4-7C4B-8944-8102-62CFBE78D3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1" y="690"/>
              <a:ext cx="1066" cy="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36" name="Group 31">
            <a:extLst>
              <a:ext uri="{FF2B5EF4-FFF2-40B4-BE49-F238E27FC236}">
                <a16:creationId xmlns:a16="http://schemas.microsoft.com/office/drawing/2014/main" xmlns="" id="{2D66AEE3-77E6-EA4C-BBD1-A39A410C8FB8}"/>
              </a:ext>
            </a:extLst>
          </p:cNvPr>
          <p:cNvGrpSpPr>
            <a:grpSpLocks/>
          </p:cNvGrpSpPr>
          <p:nvPr/>
        </p:nvGrpSpPr>
        <p:grpSpPr bwMode="auto">
          <a:xfrm>
            <a:off x="7894638" y="4973638"/>
            <a:ext cx="1457325" cy="2087562"/>
            <a:chOff x="4973" y="3133"/>
            <a:chExt cx="918" cy="1315"/>
          </a:xfrm>
        </p:grpSpPr>
        <p:pic>
          <p:nvPicPr>
            <p:cNvPr id="1165" name="Picture 32">
              <a:extLst>
                <a:ext uri="{FF2B5EF4-FFF2-40B4-BE49-F238E27FC236}">
                  <a16:creationId xmlns:a16="http://schemas.microsoft.com/office/drawing/2014/main" xmlns="" id="{A775CA6C-A1C9-1942-B136-5569CFD1BB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" y="3133"/>
              <a:ext cx="918" cy="1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66" name="Text Box 33">
              <a:extLst>
                <a:ext uri="{FF2B5EF4-FFF2-40B4-BE49-F238E27FC236}">
                  <a16:creationId xmlns:a16="http://schemas.microsoft.com/office/drawing/2014/main" xmlns="" id="{6CF528B7-E6F0-0C42-8FBC-2F501B1D35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5" y="3238"/>
              <a:ext cx="713" cy="1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37" name="Group 34">
            <a:extLst>
              <a:ext uri="{FF2B5EF4-FFF2-40B4-BE49-F238E27FC236}">
                <a16:creationId xmlns:a16="http://schemas.microsoft.com/office/drawing/2014/main" xmlns="" id="{3DFE60D9-CEEE-CF4A-BFA5-763035A8CD26}"/>
              </a:ext>
            </a:extLst>
          </p:cNvPr>
          <p:cNvGrpSpPr>
            <a:grpSpLocks/>
          </p:cNvGrpSpPr>
          <p:nvPr/>
        </p:nvGrpSpPr>
        <p:grpSpPr bwMode="auto">
          <a:xfrm>
            <a:off x="6497638" y="4200525"/>
            <a:ext cx="2233612" cy="2232025"/>
            <a:chOff x="4093" y="2646"/>
            <a:chExt cx="1407" cy="1406"/>
          </a:xfrm>
        </p:grpSpPr>
        <p:pic>
          <p:nvPicPr>
            <p:cNvPr id="1163" name="Picture 35">
              <a:extLst>
                <a:ext uri="{FF2B5EF4-FFF2-40B4-BE49-F238E27FC236}">
                  <a16:creationId xmlns:a16="http://schemas.microsoft.com/office/drawing/2014/main" xmlns="" id="{7884C566-800B-3E48-BE19-33C5796550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3" y="2646"/>
              <a:ext cx="1407" cy="1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64" name="Text Box 36">
              <a:extLst>
                <a:ext uri="{FF2B5EF4-FFF2-40B4-BE49-F238E27FC236}">
                  <a16:creationId xmlns:a16="http://schemas.microsoft.com/office/drawing/2014/main" xmlns="" id="{DB671437-B79B-E34A-BE2D-3B2C0360BD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2" y="2924"/>
              <a:ext cx="848" cy="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38" name="Group 37">
            <a:extLst>
              <a:ext uri="{FF2B5EF4-FFF2-40B4-BE49-F238E27FC236}">
                <a16:creationId xmlns:a16="http://schemas.microsoft.com/office/drawing/2014/main" xmlns="" id="{2D74EA0B-2D91-2B46-90EE-8EE05CE4CA4B}"/>
              </a:ext>
            </a:extLst>
          </p:cNvPr>
          <p:cNvGrpSpPr>
            <a:grpSpLocks/>
          </p:cNvGrpSpPr>
          <p:nvPr/>
        </p:nvGrpSpPr>
        <p:grpSpPr bwMode="auto">
          <a:xfrm>
            <a:off x="-231775" y="4784725"/>
            <a:ext cx="1677988" cy="2233613"/>
            <a:chOff x="-146" y="3014"/>
            <a:chExt cx="1057" cy="1407"/>
          </a:xfrm>
        </p:grpSpPr>
        <p:pic>
          <p:nvPicPr>
            <p:cNvPr id="1161" name="Picture 38">
              <a:extLst>
                <a:ext uri="{FF2B5EF4-FFF2-40B4-BE49-F238E27FC236}">
                  <a16:creationId xmlns:a16="http://schemas.microsoft.com/office/drawing/2014/main" xmlns="" id="{F565DA5B-F91A-CC4C-BBDE-224753E95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6" y="3014"/>
              <a:ext cx="1057" cy="1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" name="Text Box 39">
              <a:extLst>
                <a:ext uri="{FF2B5EF4-FFF2-40B4-BE49-F238E27FC236}">
                  <a16:creationId xmlns:a16="http://schemas.microsoft.com/office/drawing/2014/main" xmlns="" id="{67A5ABDA-679C-794A-83B8-222B8063B4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4" y="3117"/>
              <a:ext cx="850" cy="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39" name="Group 40">
            <a:extLst>
              <a:ext uri="{FF2B5EF4-FFF2-40B4-BE49-F238E27FC236}">
                <a16:creationId xmlns:a16="http://schemas.microsoft.com/office/drawing/2014/main" xmlns="" id="{D5A5FA90-4CB7-3B48-A75C-6A56D3D17B6C}"/>
              </a:ext>
            </a:extLst>
          </p:cNvPr>
          <p:cNvGrpSpPr>
            <a:grpSpLocks/>
          </p:cNvGrpSpPr>
          <p:nvPr/>
        </p:nvGrpSpPr>
        <p:grpSpPr bwMode="auto">
          <a:xfrm>
            <a:off x="542925" y="4627563"/>
            <a:ext cx="2232025" cy="2232025"/>
            <a:chOff x="342" y="2915"/>
            <a:chExt cx="1406" cy="1406"/>
          </a:xfrm>
        </p:grpSpPr>
        <p:pic>
          <p:nvPicPr>
            <p:cNvPr id="1159" name="Picture 41">
              <a:extLst>
                <a:ext uri="{FF2B5EF4-FFF2-40B4-BE49-F238E27FC236}">
                  <a16:creationId xmlns:a16="http://schemas.microsoft.com/office/drawing/2014/main" xmlns="" id="{2FF59AFC-B156-B143-9A3E-E78BCBA32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" y="2915"/>
              <a:ext cx="1406" cy="1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" name="Text Box 42">
              <a:extLst>
                <a:ext uri="{FF2B5EF4-FFF2-40B4-BE49-F238E27FC236}">
                  <a16:creationId xmlns:a16="http://schemas.microsoft.com/office/drawing/2014/main" xmlns="" id="{1E7937A6-407A-F14D-B189-DA6A287698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" y="3194"/>
              <a:ext cx="848" cy="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40" name="Group 43">
            <a:extLst>
              <a:ext uri="{FF2B5EF4-FFF2-40B4-BE49-F238E27FC236}">
                <a16:creationId xmlns:a16="http://schemas.microsoft.com/office/drawing/2014/main" xmlns="" id="{D1D44F0A-16AC-7642-A453-D048C50231A3}"/>
              </a:ext>
            </a:extLst>
          </p:cNvPr>
          <p:cNvGrpSpPr>
            <a:grpSpLocks/>
          </p:cNvGrpSpPr>
          <p:nvPr/>
        </p:nvGrpSpPr>
        <p:grpSpPr bwMode="auto">
          <a:xfrm>
            <a:off x="5956300" y="622300"/>
            <a:ext cx="2232025" cy="2232025"/>
            <a:chOff x="3752" y="392"/>
            <a:chExt cx="1406" cy="1406"/>
          </a:xfrm>
        </p:grpSpPr>
        <p:pic>
          <p:nvPicPr>
            <p:cNvPr id="1157" name="Picture 44">
              <a:extLst>
                <a:ext uri="{FF2B5EF4-FFF2-40B4-BE49-F238E27FC236}">
                  <a16:creationId xmlns:a16="http://schemas.microsoft.com/office/drawing/2014/main" xmlns="" id="{03E04A7A-823C-3248-9383-1C3D2C77BB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" y="392"/>
              <a:ext cx="1406" cy="1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58" name="Text Box 45">
              <a:extLst>
                <a:ext uri="{FF2B5EF4-FFF2-40B4-BE49-F238E27FC236}">
                  <a16:creationId xmlns:a16="http://schemas.microsoft.com/office/drawing/2014/main" xmlns="" id="{6E2D23C0-1A7D-744C-A772-04484EE8DF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0" y="670"/>
              <a:ext cx="847" cy="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41" name="Group 46">
            <a:extLst>
              <a:ext uri="{FF2B5EF4-FFF2-40B4-BE49-F238E27FC236}">
                <a16:creationId xmlns:a16="http://schemas.microsoft.com/office/drawing/2014/main" xmlns="" id="{A788E8E3-5634-0943-ABDD-129873ADBE10}"/>
              </a:ext>
            </a:extLst>
          </p:cNvPr>
          <p:cNvGrpSpPr>
            <a:grpSpLocks/>
          </p:cNvGrpSpPr>
          <p:nvPr/>
        </p:nvGrpSpPr>
        <p:grpSpPr bwMode="auto">
          <a:xfrm>
            <a:off x="6297613" y="4973638"/>
            <a:ext cx="2232025" cy="2233612"/>
            <a:chOff x="3967" y="3133"/>
            <a:chExt cx="1406" cy="1407"/>
          </a:xfrm>
        </p:grpSpPr>
        <p:pic>
          <p:nvPicPr>
            <p:cNvPr id="1155" name="Picture 47">
              <a:extLst>
                <a:ext uri="{FF2B5EF4-FFF2-40B4-BE49-F238E27FC236}">
                  <a16:creationId xmlns:a16="http://schemas.microsoft.com/office/drawing/2014/main" xmlns="" id="{51380B3D-6834-8B44-821A-4A8DB5E66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7" y="3133"/>
              <a:ext cx="1406" cy="1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56" name="Text Box 48">
              <a:extLst>
                <a:ext uri="{FF2B5EF4-FFF2-40B4-BE49-F238E27FC236}">
                  <a16:creationId xmlns:a16="http://schemas.microsoft.com/office/drawing/2014/main" xmlns="" id="{7925C63F-E193-654C-9E8D-6C5BBAFE2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5" y="3414"/>
              <a:ext cx="847" cy="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42" name="Group 49">
            <a:extLst>
              <a:ext uri="{FF2B5EF4-FFF2-40B4-BE49-F238E27FC236}">
                <a16:creationId xmlns:a16="http://schemas.microsoft.com/office/drawing/2014/main" xmlns="" id="{E6C611F1-9B17-7547-9582-333F294AC277}"/>
              </a:ext>
            </a:extLst>
          </p:cNvPr>
          <p:cNvGrpSpPr>
            <a:grpSpLocks/>
          </p:cNvGrpSpPr>
          <p:nvPr/>
        </p:nvGrpSpPr>
        <p:grpSpPr bwMode="auto">
          <a:xfrm>
            <a:off x="8315325" y="512763"/>
            <a:ext cx="963613" cy="1427162"/>
            <a:chOff x="5238" y="323"/>
            <a:chExt cx="607" cy="899"/>
          </a:xfrm>
        </p:grpSpPr>
        <p:pic>
          <p:nvPicPr>
            <p:cNvPr id="1153" name="Picture 50">
              <a:extLst>
                <a:ext uri="{FF2B5EF4-FFF2-40B4-BE49-F238E27FC236}">
                  <a16:creationId xmlns:a16="http://schemas.microsoft.com/office/drawing/2014/main" xmlns="" id="{E82EA71F-44E5-E646-8650-82A78D2A3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" y="323"/>
              <a:ext cx="607" cy="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54" name="Text Box 51">
              <a:extLst>
                <a:ext uri="{FF2B5EF4-FFF2-40B4-BE49-F238E27FC236}">
                  <a16:creationId xmlns:a16="http://schemas.microsoft.com/office/drawing/2014/main" xmlns="" id="{A8688496-118D-574E-A5E8-C07DFDF5E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0" y="377"/>
              <a:ext cx="497" cy="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43" name="Group 52">
            <a:extLst>
              <a:ext uri="{FF2B5EF4-FFF2-40B4-BE49-F238E27FC236}">
                <a16:creationId xmlns:a16="http://schemas.microsoft.com/office/drawing/2014/main" xmlns="" id="{13EFB7C3-2FAC-1F4A-97D7-EE1128E61563}"/>
              </a:ext>
            </a:extLst>
          </p:cNvPr>
          <p:cNvGrpSpPr>
            <a:grpSpLocks/>
          </p:cNvGrpSpPr>
          <p:nvPr/>
        </p:nvGrpSpPr>
        <p:grpSpPr bwMode="auto">
          <a:xfrm>
            <a:off x="6267450" y="122238"/>
            <a:ext cx="1208088" cy="1214437"/>
            <a:chOff x="3948" y="77"/>
            <a:chExt cx="761" cy="765"/>
          </a:xfrm>
        </p:grpSpPr>
        <p:pic>
          <p:nvPicPr>
            <p:cNvPr id="1151" name="Picture 53">
              <a:extLst>
                <a:ext uri="{FF2B5EF4-FFF2-40B4-BE49-F238E27FC236}">
                  <a16:creationId xmlns:a16="http://schemas.microsoft.com/office/drawing/2014/main" xmlns="" id="{0B0B17B8-2144-1241-BDD8-69CC340996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8" y="77"/>
              <a:ext cx="761" cy="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52" name="Text Box 54">
              <a:extLst>
                <a:ext uri="{FF2B5EF4-FFF2-40B4-BE49-F238E27FC236}">
                  <a16:creationId xmlns:a16="http://schemas.microsoft.com/office/drawing/2014/main" xmlns="" id="{34ECFB85-D87B-E84C-B100-BD220E66F0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" y="226"/>
              <a:ext cx="461" cy="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44" name="Group 55">
            <a:extLst>
              <a:ext uri="{FF2B5EF4-FFF2-40B4-BE49-F238E27FC236}">
                <a16:creationId xmlns:a16="http://schemas.microsoft.com/office/drawing/2014/main" xmlns="" id="{DBCD4CA7-2216-2845-8493-CA952AD0258C}"/>
              </a:ext>
            </a:extLst>
          </p:cNvPr>
          <p:cNvGrpSpPr>
            <a:grpSpLocks/>
          </p:cNvGrpSpPr>
          <p:nvPr/>
        </p:nvGrpSpPr>
        <p:grpSpPr bwMode="auto">
          <a:xfrm>
            <a:off x="6784975" y="1365250"/>
            <a:ext cx="1390650" cy="1392238"/>
            <a:chOff x="4274" y="860"/>
            <a:chExt cx="876" cy="877"/>
          </a:xfrm>
        </p:grpSpPr>
        <p:pic>
          <p:nvPicPr>
            <p:cNvPr id="1149" name="Picture 56">
              <a:extLst>
                <a:ext uri="{FF2B5EF4-FFF2-40B4-BE49-F238E27FC236}">
                  <a16:creationId xmlns:a16="http://schemas.microsoft.com/office/drawing/2014/main" xmlns="" id="{B78A5DFF-C0EE-0843-A809-3EC12471BD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4" y="860"/>
              <a:ext cx="876" cy="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50" name="Text Box 57">
              <a:extLst>
                <a:ext uri="{FF2B5EF4-FFF2-40B4-BE49-F238E27FC236}">
                  <a16:creationId xmlns:a16="http://schemas.microsoft.com/office/drawing/2014/main" xmlns="" id="{F01D96A3-A4F5-5C46-BB5D-F2B63DE90B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1" y="1026"/>
              <a:ext cx="540" cy="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45" name="Group 58">
            <a:extLst>
              <a:ext uri="{FF2B5EF4-FFF2-40B4-BE49-F238E27FC236}">
                <a16:creationId xmlns:a16="http://schemas.microsoft.com/office/drawing/2014/main" xmlns="" id="{327E441D-64FE-7041-A7D2-8948571DBAA7}"/>
              </a:ext>
            </a:extLst>
          </p:cNvPr>
          <p:cNvGrpSpPr>
            <a:grpSpLocks/>
          </p:cNvGrpSpPr>
          <p:nvPr/>
        </p:nvGrpSpPr>
        <p:grpSpPr bwMode="auto">
          <a:xfrm>
            <a:off x="7132638" y="1962150"/>
            <a:ext cx="1214437" cy="1214438"/>
            <a:chOff x="4493" y="1236"/>
            <a:chExt cx="765" cy="765"/>
          </a:xfrm>
        </p:grpSpPr>
        <p:pic>
          <p:nvPicPr>
            <p:cNvPr id="1147" name="Picture 59">
              <a:extLst>
                <a:ext uri="{FF2B5EF4-FFF2-40B4-BE49-F238E27FC236}">
                  <a16:creationId xmlns:a16="http://schemas.microsoft.com/office/drawing/2014/main" xmlns="" id="{E11873B4-100F-6A48-AA77-DAF788D8AA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" y="1236"/>
              <a:ext cx="765" cy="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48" name="Text Box 60">
              <a:extLst>
                <a:ext uri="{FF2B5EF4-FFF2-40B4-BE49-F238E27FC236}">
                  <a16:creationId xmlns:a16="http://schemas.microsoft.com/office/drawing/2014/main" xmlns="" id="{0342B5E9-EFAF-5448-815A-7A603ADC17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4" y="1387"/>
              <a:ext cx="460" cy="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46" name="Group 61">
            <a:extLst>
              <a:ext uri="{FF2B5EF4-FFF2-40B4-BE49-F238E27FC236}">
                <a16:creationId xmlns:a16="http://schemas.microsoft.com/office/drawing/2014/main" xmlns="" id="{641854FF-497F-9A48-B35F-915DCE640C44}"/>
              </a:ext>
            </a:extLst>
          </p:cNvPr>
          <p:cNvGrpSpPr>
            <a:grpSpLocks/>
          </p:cNvGrpSpPr>
          <p:nvPr/>
        </p:nvGrpSpPr>
        <p:grpSpPr bwMode="auto">
          <a:xfrm>
            <a:off x="7662863" y="2578100"/>
            <a:ext cx="896937" cy="892175"/>
            <a:chOff x="4827" y="1624"/>
            <a:chExt cx="565" cy="562"/>
          </a:xfrm>
        </p:grpSpPr>
        <p:pic>
          <p:nvPicPr>
            <p:cNvPr id="1145" name="Picture 62">
              <a:extLst>
                <a:ext uri="{FF2B5EF4-FFF2-40B4-BE49-F238E27FC236}">
                  <a16:creationId xmlns:a16="http://schemas.microsoft.com/office/drawing/2014/main" xmlns="" id="{A4D7F865-96D8-3841-8DF9-882AE011B7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" y="1624"/>
              <a:ext cx="565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46" name="Text Box 63">
              <a:extLst>
                <a:ext uri="{FF2B5EF4-FFF2-40B4-BE49-F238E27FC236}">
                  <a16:creationId xmlns:a16="http://schemas.microsoft.com/office/drawing/2014/main" xmlns="" id="{1DA86994-F659-6F4F-9539-FDC93D7D16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8" y="1743"/>
              <a:ext cx="31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47" name="Group 64">
            <a:extLst>
              <a:ext uri="{FF2B5EF4-FFF2-40B4-BE49-F238E27FC236}">
                <a16:creationId xmlns:a16="http://schemas.microsoft.com/office/drawing/2014/main" xmlns="" id="{9B633F2A-950B-EC42-93F1-BE26806A60C6}"/>
              </a:ext>
            </a:extLst>
          </p:cNvPr>
          <p:cNvGrpSpPr>
            <a:grpSpLocks/>
          </p:cNvGrpSpPr>
          <p:nvPr/>
        </p:nvGrpSpPr>
        <p:grpSpPr bwMode="auto">
          <a:xfrm>
            <a:off x="596900" y="-188913"/>
            <a:ext cx="1366838" cy="873126"/>
            <a:chOff x="376" y="-119"/>
            <a:chExt cx="861" cy="550"/>
          </a:xfrm>
        </p:grpSpPr>
        <p:pic>
          <p:nvPicPr>
            <p:cNvPr id="1143" name="Picture 65">
              <a:extLst>
                <a:ext uri="{FF2B5EF4-FFF2-40B4-BE49-F238E27FC236}">
                  <a16:creationId xmlns:a16="http://schemas.microsoft.com/office/drawing/2014/main" xmlns="" id="{CC469195-9450-134A-B4B4-7F9FF6265A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" y="-119"/>
              <a:ext cx="861" cy="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44" name="Text Box 66">
              <a:extLst>
                <a:ext uri="{FF2B5EF4-FFF2-40B4-BE49-F238E27FC236}">
                  <a16:creationId xmlns:a16="http://schemas.microsoft.com/office/drawing/2014/main" xmlns="" id="{B329450B-EA0F-0841-9F97-DFA3D02B88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-64"/>
              <a:ext cx="748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48" name="Group 67">
            <a:extLst>
              <a:ext uri="{FF2B5EF4-FFF2-40B4-BE49-F238E27FC236}">
                <a16:creationId xmlns:a16="http://schemas.microsoft.com/office/drawing/2014/main" xmlns="" id="{5F1220FE-C065-C94B-AABC-77F219904305}"/>
              </a:ext>
            </a:extLst>
          </p:cNvPr>
          <p:cNvGrpSpPr>
            <a:grpSpLocks/>
          </p:cNvGrpSpPr>
          <p:nvPr/>
        </p:nvGrpSpPr>
        <p:grpSpPr bwMode="auto">
          <a:xfrm>
            <a:off x="1414463" y="-188913"/>
            <a:ext cx="1201737" cy="635001"/>
            <a:chOff x="891" y="-119"/>
            <a:chExt cx="757" cy="400"/>
          </a:xfrm>
        </p:grpSpPr>
        <p:pic>
          <p:nvPicPr>
            <p:cNvPr id="1141" name="Picture 68">
              <a:extLst>
                <a:ext uri="{FF2B5EF4-FFF2-40B4-BE49-F238E27FC236}">
                  <a16:creationId xmlns:a16="http://schemas.microsoft.com/office/drawing/2014/main" xmlns="" id="{967DD644-5D9B-5042-A263-3F2633B20A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" y="-119"/>
              <a:ext cx="757" cy="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42" name="Text Box 69">
              <a:extLst>
                <a:ext uri="{FF2B5EF4-FFF2-40B4-BE49-F238E27FC236}">
                  <a16:creationId xmlns:a16="http://schemas.microsoft.com/office/drawing/2014/main" xmlns="" id="{294F2279-637E-064F-B34F-3C6B2BDE52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7" y="-64"/>
              <a:ext cx="645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49" name="Group 70">
            <a:extLst>
              <a:ext uri="{FF2B5EF4-FFF2-40B4-BE49-F238E27FC236}">
                <a16:creationId xmlns:a16="http://schemas.microsoft.com/office/drawing/2014/main" xmlns="" id="{57FE78BF-2DBA-F740-AA51-80891BF8847D}"/>
              </a:ext>
            </a:extLst>
          </p:cNvPr>
          <p:cNvGrpSpPr>
            <a:grpSpLocks/>
          </p:cNvGrpSpPr>
          <p:nvPr/>
        </p:nvGrpSpPr>
        <p:grpSpPr bwMode="auto">
          <a:xfrm>
            <a:off x="-152400" y="-188913"/>
            <a:ext cx="757238" cy="787401"/>
            <a:chOff x="-96" y="-119"/>
            <a:chExt cx="477" cy="496"/>
          </a:xfrm>
        </p:grpSpPr>
        <p:pic>
          <p:nvPicPr>
            <p:cNvPr id="1139" name="Picture 71">
              <a:extLst>
                <a:ext uri="{FF2B5EF4-FFF2-40B4-BE49-F238E27FC236}">
                  <a16:creationId xmlns:a16="http://schemas.microsoft.com/office/drawing/2014/main" xmlns="" id="{59C1BD80-52F5-8245-B52E-DC98BAA523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" y="-119"/>
              <a:ext cx="477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40" name="Text Box 72">
              <a:extLst>
                <a:ext uri="{FF2B5EF4-FFF2-40B4-BE49-F238E27FC236}">
                  <a16:creationId xmlns:a16="http://schemas.microsoft.com/office/drawing/2014/main" xmlns="" id="{012CF9A2-4057-6342-AC1B-CC550BC22E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4" y="-64"/>
              <a:ext cx="369" cy="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50" name="Group 73">
            <a:extLst>
              <a:ext uri="{FF2B5EF4-FFF2-40B4-BE49-F238E27FC236}">
                <a16:creationId xmlns:a16="http://schemas.microsoft.com/office/drawing/2014/main" xmlns="" id="{B40DF570-DFE6-4840-BB23-9C54D8EE925F}"/>
              </a:ext>
            </a:extLst>
          </p:cNvPr>
          <p:cNvGrpSpPr>
            <a:grpSpLocks/>
          </p:cNvGrpSpPr>
          <p:nvPr/>
        </p:nvGrpSpPr>
        <p:grpSpPr bwMode="auto">
          <a:xfrm>
            <a:off x="195263" y="4237038"/>
            <a:ext cx="1568450" cy="1568450"/>
            <a:chOff x="123" y="2669"/>
            <a:chExt cx="988" cy="988"/>
          </a:xfrm>
        </p:grpSpPr>
        <p:pic>
          <p:nvPicPr>
            <p:cNvPr id="1137" name="Picture 74">
              <a:extLst>
                <a:ext uri="{FF2B5EF4-FFF2-40B4-BE49-F238E27FC236}">
                  <a16:creationId xmlns:a16="http://schemas.microsoft.com/office/drawing/2014/main" xmlns="" id="{1B753DA0-12F1-5840-A868-DCF0BD185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" y="2669"/>
              <a:ext cx="988" cy="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38" name="Text Box 75">
              <a:extLst>
                <a:ext uri="{FF2B5EF4-FFF2-40B4-BE49-F238E27FC236}">
                  <a16:creationId xmlns:a16="http://schemas.microsoft.com/office/drawing/2014/main" xmlns="" id="{5D92A3B1-C640-DC43-9FBB-8100B20C60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" y="2851"/>
              <a:ext cx="619" cy="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51" name="Group 76">
            <a:extLst>
              <a:ext uri="{FF2B5EF4-FFF2-40B4-BE49-F238E27FC236}">
                <a16:creationId xmlns:a16="http://schemas.microsoft.com/office/drawing/2014/main" xmlns="" id="{00CA7D6D-23A1-1E4B-809B-A948C75B5549}"/>
              </a:ext>
            </a:extLst>
          </p:cNvPr>
          <p:cNvGrpSpPr>
            <a:grpSpLocks/>
          </p:cNvGrpSpPr>
          <p:nvPr/>
        </p:nvGrpSpPr>
        <p:grpSpPr bwMode="auto">
          <a:xfrm>
            <a:off x="5705475" y="6407150"/>
            <a:ext cx="1287463" cy="611188"/>
            <a:chOff x="3594" y="4036"/>
            <a:chExt cx="811" cy="385"/>
          </a:xfrm>
        </p:grpSpPr>
        <p:pic>
          <p:nvPicPr>
            <p:cNvPr id="1135" name="Picture 77">
              <a:extLst>
                <a:ext uri="{FF2B5EF4-FFF2-40B4-BE49-F238E27FC236}">
                  <a16:creationId xmlns:a16="http://schemas.microsoft.com/office/drawing/2014/main" xmlns="" id="{8E6A8F54-BC60-D848-8D95-B96E33AA61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" y="4036"/>
              <a:ext cx="811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36" name="Text Box 78">
              <a:extLst>
                <a:ext uri="{FF2B5EF4-FFF2-40B4-BE49-F238E27FC236}">
                  <a16:creationId xmlns:a16="http://schemas.microsoft.com/office/drawing/2014/main" xmlns="" id="{35EFF823-29AD-C047-8F2F-85C2FD5F98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9" y="4088"/>
              <a:ext cx="70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52" name="Group 79">
            <a:extLst>
              <a:ext uri="{FF2B5EF4-FFF2-40B4-BE49-F238E27FC236}">
                <a16:creationId xmlns:a16="http://schemas.microsoft.com/office/drawing/2014/main" xmlns="" id="{A5F44072-44B8-DA43-8D7F-ADA778745E39}"/>
              </a:ext>
            </a:extLst>
          </p:cNvPr>
          <p:cNvGrpSpPr>
            <a:grpSpLocks/>
          </p:cNvGrpSpPr>
          <p:nvPr/>
        </p:nvGrpSpPr>
        <p:grpSpPr bwMode="auto">
          <a:xfrm>
            <a:off x="6040438" y="6321425"/>
            <a:ext cx="1409700" cy="696913"/>
            <a:chOff x="3805" y="3982"/>
            <a:chExt cx="888" cy="439"/>
          </a:xfrm>
        </p:grpSpPr>
        <p:pic>
          <p:nvPicPr>
            <p:cNvPr id="1133" name="Picture 80">
              <a:extLst>
                <a:ext uri="{FF2B5EF4-FFF2-40B4-BE49-F238E27FC236}">
                  <a16:creationId xmlns:a16="http://schemas.microsoft.com/office/drawing/2014/main" xmlns="" id="{098F99A2-AFE3-8640-B49E-4C92BFD0F8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5" y="3982"/>
              <a:ext cx="888" cy="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34" name="Text Box 81">
              <a:extLst>
                <a:ext uri="{FF2B5EF4-FFF2-40B4-BE49-F238E27FC236}">
                  <a16:creationId xmlns:a16="http://schemas.microsoft.com/office/drawing/2014/main" xmlns="" id="{D821E611-8541-4341-9103-36156ACD9A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0" y="4037"/>
              <a:ext cx="776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53" name="Group 82">
            <a:extLst>
              <a:ext uri="{FF2B5EF4-FFF2-40B4-BE49-F238E27FC236}">
                <a16:creationId xmlns:a16="http://schemas.microsoft.com/office/drawing/2014/main" xmlns="" id="{FB00E1A1-47DD-4F46-898A-08B4B40A4748}"/>
              </a:ext>
            </a:extLst>
          </p:cNvPr>
          <p:cNvGrpSpPr>
            <a:grpSpLocks/>
          </p:cNvGrpSpPr>
          <p:nvPr/>
        </p:nvGrpSpPr>
        <p:grpSpPr bwMode="auto">
          <a:xfrm>
            <a:off x="7491413" y="6321425"/>
            <a:ext cx="1385887" cy="696913"/>
            <a:chOff x="4719" y="3982"/>
            <a:chExt cx="873" cy="439"/>
          </a:xfrm>
        </p:grpSpPr>
        <p:pic>
          <p:nvPicPr>
            <p:cNvPr id="1131" name="Picture 83">
              <a:extLst>
                <a:ext uri="{FF2B5EF4-FFF2-40B4-BE49-F238E27FC236}">
                  <a16:creationId xmlns:a16="http://schemas.microsoft.com/office/drawing/2014/main" xmlns="" id="{D36AEB10-6774-064F-B00A-38F83475D8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982"/>
              <a:ext cx="873" cy="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32" name="Text Box 84">
              <a:extLst>
                <a:ext uri="{FF2B5EF4-FFF2-40B4-BE49-F238E27FC236}">
                  <a16:creationId xmlns:a16="http://schemas.microsoft.com/office/drawing/2014/main" xmlns="" id="{9E3DA6D1-F6EA-D149-9D4B-543C203DB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3" y="4037"/>
              <a:ext cx="760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sp>
        <p:nvSpPr>
          <p:cNvPr id="1054" name="Oval 85">
            <a:extLst>
              <a:ext uri="{FF2B5EF4-FFF2-40B4-BE49-F238E27FC236}">
                <a16:creationId xmlns:a16="http://schemas.microsoft.com/office/drawing/2014/main" xmlns="" id="{44972B3B-1C5E-004D-9762-5876151A7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3" y="4941888"/>
            <a:ext cx="611187" cy="611187"/>
          </a:xfrm>
          <a:prstGeom prst="ellipse">
            <a:avLst/>
          </a:prstGeom>
          <a:solidFill>
            <a:srgbClr val="FFE281">
              <a:alpha val="5098"/>
            </a:srgbClr>
          </a:solidFill>
          <a:ln w="12600" cap="rnd">
            <a:solidFill>
              <a:srgbClr val="FFE281">
                <a:alpha val="14902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grpSp>
        <p:nvGrpSpPr>
          <p:cNvPr id="1055" name="Group 86">
            <a:extLst>
              <a:ext uri="{FF2B5EF4-FFF2-40B4-BE49-F238E27FC236}">
                <a16:creationId xmlns:a16="http://schemas.microsoft.com/office/drawing/2014/main" xmlns="" id="{B508CFAB-C6D4-9E47-BBBF-378DA2906D0B}"/>
              </a:ext>
            </a:extLst>
          </p:cNvPr>
          <p:cNvGrpSpPr>
            <a:grpSpLocks/>
          </p:cNvGrpSpPr>
          <p:nvPr/>
        </p:nvGrpSpPr>
        <p:grpSpPr bwMode="auto">
          <a:xfrm>
            <a:off x="-96838" y="6145213"/>
            <a:ext cx="830263" cy="804862"/>
            <a:chOff x="-61" y="3871"/>
            <a:chExt cx="523" cy="507"/>
          </a:xfrm>
        </p:grpSpPr>
        <p:pic>
          <p:nvPicPr>
            <p:cNvPr id="1129" name="Picture 87">
              <a:extLst>
                <a:ext uri="{FF2B5EF4-FFF2-40B4-BE49-F238E27FC236}">
                  <a16:creationId xmlns:a16="http://schemas.microsoft.com/office/drawing/2014/main" xmlns="" id="{78A819A4-32F0-AE41-9A16-F0B8B8567A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" y="3871"/>
              <a:ext cx="523" cy="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30" name="Text Box 88">
              <a:extLst>
                <a:ext uri="{FF2B5EF4-FFF2-40B4-BE49-F238E27FC236}">
                  <a16:creationId xmlns:a16="http://schemas.microsoft.com/office/drawing/2014/main" xmlns="" id="{BFF4BAD4-3DCB-4F4D-AB91-DCA27743F9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4" y="3888"/>
              <a:ext cx="487" cy="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56" name="Group 89">
            <a:extLst>
              <a:ext uri="{FF2B5EF4-FFF2-40B4-BE49-F238E27FC236}">
                <a16:creationId xmlns:a16="http://schemas.microsoft.com/office/drawing/2014/main" xmlns="" id="{986691E9-8C7D-6A40-9BB2-366541CEDE4D}"/>
              </a:ext>
            </a:extLst>
          </p:cNvPr>
          <p:cNvGrpSpPr>
            <a:grpSpLocks/>
          </p:cNvGrpSpPr>
          <p:nvPr/>
        </p:nvGrpSpPr>
        <p:grpSpPr bwMode="auto">
          <a:xfrm>
            <a:off x="-96838" y="5126038"/>
            <a:ext cx="615951" cy="952500"/>
            <a:chOff x="-61" y="3229"/>
            <a:chExt cx="388" cy="600"/>
          </a:xfrm>
        </p:grpSpPr>
        <p:pic>
          <p:nvPicPr>
            <p:cNvPr id="1127" name="Picture 90">
              <a:extLst>
                <a:ext uri="{FF2B5EF4-FFF2-40B4-BE49-F238E27FC236}">
                  <a16:creationId xmlns:a16="http://schemas.microsoft.com/office/drawing/2014/main" xmlns="" id="{CD97F242-3E8A-194F-97AB-A608173E8D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" y="3229"/>
              <a:ext cx="388" cy="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28" name="Text Box 91">
              <a:extLst>
                <a:ext uri="{FF2B5EF4-FFF2-40B4-BE49-F238E27FC236}">
                  <a16:creationId xmlns:a16="http://schemas.microsoft.com/office/drawing/2014/main" xmlns="" id="{A79A52C6-C114-7549-AF63-034CF3F8DD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4" y="3249"/>
              <a:ext cx="352" cy="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sp>
        <p:nvSpPr>
          <p:cNvPr id="1057" name="Freeform 92">
            <a:extLst>
              <a:ext uri="{FF2B5EF4-FFF2-40B4-BE49-F238E27FC236}">
                <a16:creationId xmlns:a16="http://schemas.microsoft.com/office/drawing/2014/main" xmlns="" id="{0F2B61FA-2687-8449-87CB-26F91A40D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482600"/>
            <a:ext cx="598488" cy="904875"/>
          </a:xfrm>
          <a:custGeom>
            <a:avLst/>
            <a:gdLst>
              <a:gd name="T0" fmla="*/ 145600 w 598416"/>
              <a:gd name="T1" fmla="*/ 0 h 905704"/>
              <a:gd name="T2" fmla="*/ 598560 w 598416"/>
              <a:gd name="T3" fmla="*/ 452024 h 905704"/>
              <a:gd name="T4" fmla="*/ 145600 w 598416"/>
              <a:gd name="T5" fmla="*/ 904047 h 905704"/>
              <a:gd name="T6" fmla="*/ 0 w 598416"/>
              <a:gd name="T7" fmla="*/ 878039 h 905704"/>
              <a:gd name="T8" fmla="*/ 0 w 598416"/>
              <a:gd name="T9" fmla="*/ 26008 h 905704"/>
              <a:gd name="T10" fmla="*/ 145600 w 598416"/>
              <a:gd name="T11" fmla="*/ 0 h 9057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rgbClr val="FFE281">
              <a:alpha val="5098"/>
            </a:srgbClr>
          </a:solidFill>
          <a:ln w="12600" cap="rnd">
            <a:solidFill>
              <a:srgbClr val="FFE281">
                <a:alpha val="29803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058" name="Group 93">
            <a:extLst>
              <a:ext uri="{FF2B5EF4-FFF2-40B4-BE49-F238E27FC236}">
                <a16:creationId xmlns:a16="http://schemas.microsoft.com/office/drawing/2014/main" xmlns="" id="{E253F0E9-5AF9-F743-9ED2-476B71534300}"/>
              </a:ext>
            </a:extLst>
          </p:cNvPr>
          <p:cNvGrpSpPr>
            <a:grpSpLocks/>
          </p:cNvGrpSpPr>
          <p:nvPr/>
        </p:nvGrpSpPr>
        <p:grpSpPr bwMode="auto">
          <a:xfrm>
            <a:off x="444500" y="804863"/>
            <a:ext cx="965200" cy="969962"/>
            <a:chOff x="280" y="507"/>
            <a:chExt cx="608" cy="611"/>
          </a:xfrm>
        </p:grpSpPr>
        <p:pic>
          <p:nvPicPr>
            <p:cNvPr id="1125" name="Picture 94">
              <a:extLst>
                <a:ext uri="{FF2B5EF4-FFF2-40B4-BE49-F238E27FC236}">
                  <a16:creationId xmlns:a16="http://schemas.microsoft.com/office/drawing/2014/main" xmlns="" id="{622B98B0-9FAA-FF45-A75F-FCA99AD8E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" y="507"/>
              <a:ext cx="608" cy="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26" name="Text Box 95">
              <a:extLst>
                <a:ext uri="{FF2B5EF4-FFF2-40B4-BE49-F238E27FC236}">
                  <a16:creationId xmlns:a16="http://schemas.microsoft.com/office/drawing/2014/main" xmlns="" id="{A9D66F1C-972C-AB42-A76D-23385322F2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" y="611"/>
              <a:ext cx="402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59" name="Group 96">
            <a:extLst>
              <a:ext uri="{FF2B5EF4-FFF2-40B4-BE49-F238E27FC236}">
                <a16:creationId xmlns:a16="http://schemas.microsoft.com/office/drawing/2014/main" xmlns="" id="{248F1002-E754-4B40-81BA-038427083501}"/>
              </a:ext>
            </a:extLst>
          </p:cNvPr>
          <p:cNvGrpSpPr>
            <a:grpSpLocks/>
          </p:cNvGrpSpPr>
          <p:nvPr/>
        </p:nvGrpSpPr>
        <p:grpSpPr bwMode="auto">
          <a:xfrm>
            <a:off x="285750" y="1420813"/>
            <a:ext cx="831850" cy="830262"/>
            <a:chOff x="180" y="895"/>
            <a:chExt cx="524" cy="523"/>
          </a:xfrm>
        </p:grpSpPr>
        <p:pic>
          <p:nvPicPr>
            <p:cNvPr id="1123" name="Picture 97">
              <a:extLst>
                <a:ext uri="{FF2B5EF4-FFF2-40B4-BE49-F238E27FC236}">
                  <a16:creationId xmlns:a16="http://schemas.microsoft.com/office/drawing/2014/main" xmlns="" id="{3C7F0AC9-76AB-2B45-B9D6-8BE78E338E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" y="895"/>
              <a:ext cx="524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24" name="Text Box 98">
              <a:extLst>
                <a:ext uri="{FF2B5EF4-FFF2-40B4-BE49-F238E27FC236}">
                  <a16:creationId xmlns:a16="http://schemas.microsoft.com/office/drawing/2014/main" xmlns="" id="{10971EDC-6EEF-804B-80A4-D6B62B639E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" y="986"/>
              <a:ext cx="342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sp>
        <p:nvSpPr>
          <p:cNvPr id="1060" name="Oval 99">
            <a:extLst>
              <a:ext uri="{FF2B5EF4-FFF2-40B4-BE49-F238E27FC236}">
                <a16:creationId xmlns:a16="http://schemas.microsoft.com/office/drawing/2014/main" xmlns="" id="{F1D58276-E1C7-1845-AC45-6D409F11B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1887538"/>
            <a:ext cx="609600" cy="609600"/>
          </a:xfrm>
          <a:prstGeom prst="ellipse">
            <a:avLst/>
          </a:prstGeom>
          <a:solidFill>
            <a:srgbClr val="FFE281">
              <a:alpha val="5098"/>
            </a:srgbClr>
          </a:solidFill>
          <a:ln w="12600" cap="rnd">
            <a:solidFill>
              <a:srgbClr val="FFE281">
                <a:alpha val="29803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grpSp>
        <p:nvGrpSpPr>
          <p:cNvPr id="1061" name="Group 100">
            <a:extLst>
              <a:ext uri="{FF2B5EF4-FFF2-40B4-BE49-F238E27FC236}">
                <a16:creationId xmlns:a16="http://schemas.microsoft.com/office/drawing/2014/main" xmlns="" id="{0AC14799-7196-944F-8C1E-42AF13BEBCCA}"/>
              </a:ext>
            </a:extLst>
          </p:cNvPr>
          <p:cNvGrpSpPr>
            <a:grpSpLocks/>
          </p:cNvGrpSpPr>
          <p:nvPr/>
        </p:nvGrpSpPr>
        <p:grpSpPr bwMode="auto">
          <a:xfrm>
            <a:off x="122238" y="1889125"/>
            <a:ext cx="579437" cy="574675"/>
            <a:chOff x="77" y="1190"/>
            <a:chExt cx="365" cy="362"/>
          </a:xfrm>
        </p:grpSpPr>
        <p:pic>
          <p:nvPicPr>
            <p:cNvPr id="1121" name="Picture 101">
              <a:extLst>
                <a:ext uri="{FF2B5EF4-FFF2-40B4-BE49-F238E27FC236}">
                  <a16:creationId xmlns:a16="http://schemas.microsoft.com/office/drawing/2014/main" xmlns="" id="{458F39E1-3258-4245-96FE-8202EF798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" y="1190"/>
              <a:ext cx="365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22" name="Text Box 102">
              <a:extLst>
                <a:ext uri="{FF2B5EF4-FFF2-40B4-BE49-F238E27FC236}">
                  <a16:creationId xmlns:a16="http://schemas.microsoft.com/office/drawing/2014/main" xmlns="" id="{39DEA67B-1941-8D4E-A9D1-520490CB9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" y="1257"/>
              <a:ext cx="229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62" name="Group 103">
            <a:extLst>
              <a:ext uri="{FF2B5EF4-FFF2-40B4-BE49-F238E27FC236}">
                <a16:creationId xmlns:a16="http://schemas.microsoft.com/office/drawing/2014/main" xmlns="" id="{7B43C022-5DA5-9846-9268-169F91C99BD6}"/>
              </a:ext>
            </a:extLst>
          </p:cNvPr>
          <p:cNvGrpSpPr>
            <a:grpSpLocks/>
          </p:cNvGrpSpPr>
          <p:nvPr/>
        </p:nvGrpSpPr>
        <p:grpSpPr bwMode="auto">
          <a:xfrm>
            <a:off x="7272338" y="-92075"/>
            <a:ext cx="965200" cy="806450"/>
            <a:chOff x="4581" y="-58"/>
            <a:chExt cx="608" cy="508"/>
          </a:xfrm>
        </p:grpSpPr>
        <p:pic>
          <p:nvPicPr>
            <p:cNvPr id="1119" name="Picture 104">
              <a:extLst>
                <a:ext uri="{FF2B5EF4-FFF2-40B4-BE49-F238E27FC236}">
                  <a16:creationId xmlns:a16="http://schemas.microsoft.com/office/drawing/2014/main" xmlns="" id="{A9B1991F-38C4-294D-8382-5B3450700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" y="-58"/>
              <a:ext cx="608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20" name="Text Box 105">
              <a:extLst>
                <a:ext uri="{FF2B5EF4-FFF2-40B4-BE49-F238E27FC236}">
                  <a16:creationId xmlns:a16="http://schemas.microsoft.com/office/drawing/2014/main" xmlns="" id="{71201AE7-072D-7543-B7C8-2C512A6C47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0" y="-39"/>
              <a:ext cx="571" cy="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63" name="Group 106">
            <a:extLst>
              <a:ext uri="{FF2B5EF4-FFF2-40B4-BE49-F238E27FC236}">
                <a16:creationId xmlns:a16="http://schemas.microsoft.com/office/drawing/2014/main" xmlns="" id="{94448229-4C46-5A44-AE51-ACDC3DC2AE24}"/>
              </a:ext>
            </a:extLst>
          </p:cNvPr>
          <p:cNvGrpSpPr>
            <a:grpSpLocks/>
          </p:cNvGrpSpPr>
          <p:nvPr/>
        </p:nvGrpSpPr>
        <p:grpSpPr bwMode="auto">
          <a:xfrm>
            <a:off x="8686800" y="-92075"/>
            <a:ext cx="531813" cy="666750"/>
            <a:chOff x="5472" y="-58"/>
            <a:chExt cx="335" cy="420"/>
          </a:xfrm>
        </p:grpSpPr>
        <p:pic>
          <p:nvPicPr>
            <p:cNvPr id="1117" name="Picture 107">
              <a:extLst>
                <a:ext uri="{FF2B5EF4-FFF2-40B4-BE49-F238E27FC236}">
                  <a16:creationId xmlns:a16="http://schemas.microsoft.com/office/drawing/2014/main" xmlns="" id="{542EEFA3-437D-254F-BBC2-A33378AC28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" y="-58"/>
              <a:ext cx="335" cy="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18" name="Text Box 108">
              <a:extLst>
                <a:ext uri="{FF2B5EF4-FFF2-40B4-BE49-F238E27FC236}">
                  <a16:creationId xmlns:a16="http://schemas.microsoft.com/office/drawing/2014/main" xmlns="" id="{CC23F0CE-7AFF-DE49-98CD-D4AC35BB21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2" y="-39"/>
              <a:ext cx="295" cy="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sp>
        <p:nvSpPr>
          <p:cNvPr id="1064" name="Oval 109">
            <a:extLst>
              <a:ext uri="{FF2B5EF4-FFF2-40B4-BE49-F238E27FC236}">
                <a16:creationId xmlns:a16="http://schemas.microsoft.com/office/drawing/2014/main" xmlns="" id="{04C2FCE3-A834-114B-A957-8730183F4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8588" y="282575"/>
            <a:ext cx="1128712" cy="1128713"/>
          </a:xfrm>
          <a:prstGeom prst="ellipse">
            <a:avLst/>
          </a:prstGeom>
          <a:solidFill>
            <a:srgbClr val="FFE281">
              <a:alpha val="5098"/>
            </a:srgbClr>
          </a:solidFill>
          <a:ln w="12600" cap="rnd">
            <a:solidFill>
              <a:srgbClr val="FFE281">
                <a:alpha val="29803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grpSp>
        <p:nvGrpSpPr>
          <p:cNvPr id="1065" name="Group 110">
            <a:extLst>
              <a:ext uri="{FF2B5EF4-FFF2-40B4-BE49-F238E27FC236}">
                <a16:creationId xmlns:a16="http://schemas.microsoft.com/office/drawing/2014/main" xmlns="" id="{28C2110A-566C-1544-8291-87AED098A10B}"/>
              </a:ext>
            </a:extLst>
          </p:cNvPr>
          <p:cNvGrpSpPr>
            <a:grpSpLocks/>
          </p:cNvGrpSpPr>
          <p:nvPr/>
        </p:nvGrpSpPr>
        <p:grpSpPr bwMode="auto">
          <a:xfrm>
            <a:off x="8882063" y="719138"/>
            <a:ext cx="336550" cy="965200"/>
            <a:chOff x="5595" y="453"/>
            <a:chExt cx="212" cy="608"/>
          </a:xfrm>
        </p:grpSpPr>
        <p:pic>
          <p:nvPicPr>
            <p:cNvPr id="1115" name="Picture 111">
              <a:extLst>
                <a:ext uri="{FF2B5EF4-FFF2-40B4-BE49-F238E27FC236}">
                  <a16:creationId xmlns:a16="http://schemas.microsoft.com/office/drawing/2014/main" xmlns="" id="{E317F60E-67DA-4446-8D54-E4B8C05C3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5" y="453"/>
              <a:ext cx="212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16" name="Text Box 112">
              <a:extLst>
                <a:ext uri="{FF2B5EF4-FFF2-40B4-BE49-F238E27FC236}">
                  <a16:creationId xmlns:a16="http://schemas.microsoft.com/office/drawing/2014/main" xmlns="" id="{0D1FBD0A-A358-B443-B6E7-599546E689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6" y="472"/>
              <a:ext cx="171" cy="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66" name="Group 113">
            <a:extLst>
              <a:ext uri="{FF2B5EF4-FFF2-40B4-BE49-F238E27FC236}">
                <a16:creationId xmlns:a16="http://schemas.microsoft.com/office/drawing/2014/main" xmlns="" id="{0C84B57A-F0C6-C140-BC3C-36BE8E09B953}"/>
              </a:ext>
            </a:extLst>
          </p:cNvPr>
          <p:cNvGrpSpPr>
            <a:grpSpLocks/>
          </p:cNvGrpSpPr>
          <p:nvPr/>
        </p:nvGrpSpPr>
        <p:grpSpPr bwMode="auto">
          <a:xfrm>
            <a:off x="7559675" y="701675"/>
            <a:ext cx="1025525" cy="1025525"/>
            <a:chOff x="4762" y="442"/>
            <a:chExt cx="646" cy="646"/>
          </a:xfrm>
        </p:grpSpPr>
        <p:pic>
          <p:nvPicPr>
            <p:cNvPr id="1113" name="Picture 114">
              <a:extLst>
                <a:ext uri="{FF2B5EF4-FFF2-40B4-BE49-F238E27FC236}">
                  <a16:creationId xmlns:a16="http://schemas.microsoft.com/office/drawing/2014/main" xmlns="" id="{0BFB6139-8F70-8142-90BA-09A7E73E1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" y="442"/>
              <a:ext cx="646" cy="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14" name="Text Box 115">
              <a:extLst>
                <a:ext uri="{FF2B5EF4-FFF2-40B4-BE49-F238E27FC236}">
                  <a16:creationId xmlns:a16="http://schemas.microsoft.com/office/drawing/2014/main" xmlns="" id="{B6AF3E32-A3B2-E249-8C97-907F243EE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1" y="548"/>
              <a:ext cx="429" cy="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sp>
        <p:nvSpPr>
          <p:cNvPr id="1067" name="Oval 116">
            <a:extLst>
              <a:ext uri="{FF2B5EF4-FFF2-40B4-BE49-F238E27FC236}">
                <a16:creationId xmlns:a16="http://schemas.microsoft.com/office/drawing/2014/main" xmlns="" id="{727B446A-2607-1B48-9B3E-1F8FD8788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1327150"/>
            <a:ext cx="608013" cy="608013"/>
          </a:xfrm>
          <a:prstGeom prst="ellipse">
            <a:avLst/>
          </a:prstGeom>
          <a:solidFill>
            <a:srgbClr val="FFE281">
              <a:alpha val="5098"/>
            </a:srgbClr>
          </a:solidFill>
          <a:ln w="12600" cap="rnd">
            <a:solidFill>
              <a:srgbClr val="FFE281">
                <a:alpha val="29803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068" name="Oval 117">
            <a:extLst>
              <a:ext uri="{FF2B5EF4-FFF2-40B4-BE49-F238E27FC236}">
                <a16:creationId xmlns:a16="http://schemas.microsoft.com/office/drawing/2014/main" xmlns="" id="{BBA1D7D3-E44C-6B44-9B36-D206C5EE0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9525" y="5611813"/>
            <a:ext cx="738188" cy="738187"/>
          </a:xfrm>
          <a:prstGeom prst="ellipse">
            <a:avLst/>
          </a:prstGeom>
          <a:solidFill>
            <a:srgbClr val="FFE281">
              <a:alpha val="5098"/>
            </a:srgbClr>
          </a:solidFill>
          <a:ln w="12600" cap="rnd">
            <a:solidFill>
              <a:srgbClr val="FFE281">
                <a:alpha val="14902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grpSp>
        <p:nvGrpSpPr>
          <p:cNvPr id="1069" name="Group 118">
            <a:extLst>
              <a:ext uri="{FF2B5EF4-FFF2-40B4-BE49-F238E27FC236}">
                <a16:creationId xmlns:a16="http://schemas.microsoft.com/office/drawing/2014/main" xmlns="" id="{05402A10-EE57-7342-90F8-E009B4BE210B}"/>
              </a:ext>
            </a:extLst>
          </p:cNvPr>
          <p:cNvGrpSpPr>
            <a:grpSpLocks/>
          </p:cNvGrpSpPr>
          <p:nvPr/>
        </p:nvGrpSpPr>
        <p:grpSpPr bwMode="auto">
          <a:xfrm>
            <a:off x="6943725" y="5211763"/>
            <a:ext cx="793750" cy="793750"/>
            <a:chOff x="4374" y="3283"/>
            <a:chExt cx="500" cy="500"/>
          </a:xfrm>
        </p:grpSpPr>
        <p:pic>
          <p:nvPicPr>
            <p:cNvPr id="1111" name="Picture 119">
              <a:extLst>
                <a:ext uri="{FF2B5EF4-FFF2-40B4-BE49-F238E27FC236}">
                  <a16:creationId xmlns:a16="http://schemas.microsoft.com/office/drawing/2014/main" xmlns="" id="{67FEE6A3-2AAF-9F48-9BE6-30E3111D0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4" y="3283"/>
              <a:ext cx="500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12" name="Text Box 120">
              <a:extLst>
                <a:ext uri="{FF2B5EF4-FFF2-40B4-BE49-F238E27FC236}">
                  <a16:creationId xmlns:a16="http://schemas.microsoft.com/office/drawing/2014/main" xmlns="" id="{563D6C0F-D842-C445-B4F5-4E858AF706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0" y="3370"/>
              <a:ext cx="32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sp>
        <p:nvSpPr>
          <p:cNvPr id="1070" name="Oval 121">
            <a:extLst>
              <a:ext uri="{FF2B5EF4-FFF2-40B4-BE49-F238E27FC236}">
                <a16:creationId xmlns:a16="http://schemas.microsoft.com/office/drawing/2014/main" xmlns="" id="{3BE7F5D8-03AC-AD4F-B9E8-229666634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4927600"/>
            <a:ext cx="738187" cy="738188"/>
          </a:xfrm>
          <a:prstGeom prst="ellipse">
            <a:avLst/>
          </a:prstGeom>
          <a:solidFill>
            <a:srgbClr val="FFE281">
              <a:alpha val="5098"/>
            </a:srgbClr>
          </a:solidFill>
          <a:ln w="12600" cap="rnd">
            <a:solidFill>
              <a:srgbClr val="FFE281">
                <a:alpha val="14902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grpSp>
        <p:nvGrpSpPr>
          <p:cNvPr id="1071" name="Group 122">
            <a:extLst>
              <a:ext uri="{FF2B5EF4-FFF2-40B4-BE49-F238E27FC236}">
                <a16:creationId xmlns:a16="http://schemas.microsoft.com/office/drawing/2014/main" xmlns="" id="{0519471A-A5C5-D742-AD68-8591DB4F5628}"/>
              </a:ext>
            </a:extLst>
          </p:cNvPr>
          <p:cNvGrpSpPr>
            <a:grpSpLocks/>
          </p:cNvGrpSpPr>
          <p:nvPr/>
        </p:nvGrpSpPr>
        <p:grpSpPr bwMode="auto">
          <a:xfrm>
            <a:off x="8199438" y="5638800"/>
            <a:ext cx="658812" cy="660400"/>
            <a:chOff x="5165" y="3552"/>
            <a:chExt cx="415" cy="416"/>
          </a:xfrm>
        </p:grpSpPr>
        <p:pic>
          <p:nvPicPr>
            <p:cNvPr id="1109" name="Picture 123">
              <a:extLst>
                <a:ext uri="{FF2B5EF4-FFF2-40B4-BE49-F238E27FC236}">
                  <a16:creationId xmlns:a16="http://schemas.microsoft.com/office/drawing/2014/main" xmlns="" id="{120CBF12-1EA2-8840-B212-D05E4D2C8C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" y="3552"/>
              <a:ext cx="415" cy="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10" name="Text Box 124">
              <a:extLst>
                <a:ext uri="{FF2B5EF4-FFF2-40B4-BE49-F238E27FC236}">
                  <a16:creationId xmlns:a16="http://schemas.microsoft.com/office/drawing/2014/main" xmlns="" id="{5C9CC76F-20FD-8445-9774-7ECB7AE467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0" y="3625"/>
              <a:ext cx="266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72" name="Group 125">
            <a:extLst>
              <a:ext uri="{FF2B5EF4-FFF2-40B4-BE49-F238E27FC236}">
                <a16:creationId xmlns:a16="http://schemas.microsoft.com/office/drawing/2014/main" xmlns="" id="{CF364F1C-5957-9848-890D-8FF89159FD55}"/>
              </a:ext>
            </a:extLst>
          </p:cNvPr>
          <p:cNvGrpSpPr>
            <a:grpSpLocks/>
          </p:cNvGrpSpPr>
          <p:nvPr/>
        </p:nvGrpSpPr>
        <p:grpSpPr bwMode="auto">
          <a:xfrm>
            <a:off x="8047038" y="4065588"/>
            <a:ext cx="611187" cy="611187"/>
            <a:chOff x="5069" y="2561"/>
            <a:chExt cx="385" cy="385"/>
          </a:xfrm>
        </p:grpSpPr>
        <p:pic>
          <p:nvPicPr>
            <p:cNvPr id="1107" name="Picture 126">
              <a:extLst>
                <a:ext uri="{FF2B5EF4-FFF2-40B4-BE49-F238E27FC236}">
                  <a16:creationId xmlns:a16="http://schemas.microsoft.com/office/drawing/2014/main" xmlns="" id="{53DE7EC4-AE88-3D40-BD54-E318FC9A1B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9" y="2561"/>
              <a:ext cx="385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08" name="Text Box 127">
              <a:extLst>
                <a:ext uri="{FF2B5EF4-FFF2-40B4-BE49-F238E27FC236}">
                  <a16:creationId xmlns:a16="http://schemas.microsoft.com/office/drawing/2014/main" xmlns="" id="{93C3CE59-AABF-A049-9263-646240DB9A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0" y="2632"/>
              <a:ext cx="243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73" name="Group 128">
            <a:extLst>
              <a:ext uri="{FF2B5EF4-FFF2-40B4-BE49-F238E27FC236}">
                <a16:creationId xmlns:a16="http://schemas.microsoft.com/office/drawing/2014/main" xmlns="" id="{63D74D7B-32A5-B94C-8319-04C5018C1132}"/>
              </a:ext>
            </a:extLst>
          </p:cNvPr>
          <p:cNvGrpSpPr>
            <a:grpSpLocks/>
          </p:cNvGrpSpPr>
          <p:nvPr/>
        </p:nvGrpSpPr>
        <p:grpSpPr bwMode="auto">
          <a:xfrm>
            <a:off x="8382000" y="5029200"/>
            <a:ext cx="611188" cy="611188"/>
            <a:chOff x="5280" y="3168"/>
            <a:chExt cx="385" cy="385"/>
          </a:xfrm>
        </p:grpSpPr>
        <p:pic>
          <p:nvPicPr>
            <p:cNvPr id="1105" name="Picture 129">
              <a:extLst>
                <a:ext uri="{FF2B5EF4-FFF2-40B4-BE49-F238E27FC236}">
                  <a16:creationId xmlns:a16="http://schemas.microsoft.com/office/drawing/2014/main" xmlns="" id="{BFD3AD38-97EA-104A-833C-33210B563A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3168"/>
              <a:ext cx="385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06" name="Text Box 130">
              <a:extLst>
                <a:ext uri="{FF2B5EF4-FFF2-40B4-BE49-F238E27FC236}">
                  <a16:creationId xmlns:a16="http://schemas.microsoft.com/office/drawing/2014/main" xmlns="" id="{A2940C81-B5D9-DB41-9EBC-2C00C50DCA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0" y="3237"/>
              <a:ext cx="243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74" name="Group 131">
            <a:extLst>
              <a:ext uri="{FF2B5EF4-FFF2-40B4-BE49-F238E27FC236}">
                <a16:creationId xmlns:a16="http://schemas.microsoft.com/office/drawing/2014/main" xmlns="" id="{EABF7A30-877B-F840-A925-E58F4EF99B5C}"/>
              </a:ext>
            </a:extLst>
          </p:cNvPr>
          <p:cNvGrpSpPr>
            <a:grpSpLocks/>
          </p:cNvGrpSpPr>
          <p:nvPr/>
        </p:nvGrpSpPr>
        <p:grpSpPr bwMode="auto">
          <a:xfrm>
            <a:off x="8656638" y="4760913"/>
            <a:ext cx="561975" cy="611187"/>
            <a:chOff x="5453" y="2999"/>
            <a:chExt cx="354" cy="385"/>
          </a:xfrm>
        </p:grpSpPr>
        <p:pic>
          <p:nvPicPr>
            <p:cNvPr id="1103" name="Picture 132">
              <a:extLst>
                <a:ext uri="{FF2B5EF4-FFF2-40B4-BE49-F238E27FC236}">
                  <a16:creationId xmlns:a16="http://schemas.microsoft.com/office/drawing/2014/main" xmlns="" id="{1C5996BD-C87C-FB44-88AC-AB2A2D0321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3" y="2999"/>
              <a:ext cx="354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04" name="Text Box 133">
              <a:extLst>
                <a:ext uri="{FF2B5EF4-FFF2-40B4-BE49-F238E27FC236}">
                  <a16:creationId xmlns:a16="http://schemas.microsoft.com/office/drawing/2014/main" xmlns="" id="{8D23C907-B597-FA42-8BFE-0786FD083D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3" y="3018"/>
              <a:ext cx="314" cy="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sp>
        <p:nvSpPr>
          <p:cNvPr id="1075" name="Rectangle 134">
            <a:extLst>
              <a:ext uri="{FF2B5EF4-FFF2-40B4-BE49-F238E27FC236}">
                <a16:creationId xmlns:a16="http://schemas.microsoft.com/office/drawing/2014/main" xmlns="" id="{35A3ADD3-F0B6-F445-BF05-A3C1C4EC50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09650" y="601663"/>
            <a:ext cx="71199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texte-titre</a:t>
            </a:r>
          </a:p>
        </p:txBody>
      </p:sp>
      <p:sp>
        <p:nvSpPr>
          <p:cNvPr id="1076" name="Rectangle 135">
            <a:extLst>
              <a:ext uri="{FF2B5EF4-FFF2-40B4-BE49-F238E27FC236}">
                <a16:creationId xmlns:a16="http://schemas.microsoft.com/office/drawing/2014/main" xmlns="" id="{E43AACBD-C50E-9947-B2F4-BFC4D630B5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09650" y="1458913"/>
            <a:ext cx="7119938" cy="474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plan de texte</a:t>
            </a:r>
          </a:p>
          <a:p>
            <a:pPr lvl="1"/>
            <a:r>
              <a:rPr lang="en-GB" altLang="fr-FR"/>
              <a:t>Second niveau de plan</a:t>
            </a:r>
          </a:p>
          <a:p>
            <a:pPr lvl="2"/>
            <a:r>
              <a:rPr lang="en-GB" altLang="fr-FR"/>
              <a:t>Troisième niveau de plan</a:t>
            </a:r>
          </a:p>
          <a:p>
            <a:pPr lvl="3"/>
            <a:r>
              <a:rPr lang="en-GB" altLang="fr-FR"/>
              <a:t>Quatrième niveau de plan</a:t>
            </a:r>
          </a:p>
          <a:p>
            <a:pPr lvl="4"/>
            <a:r>
              <a:rPr lang="en-GB" altLang="fr-FR"/>
              <a:t>Cinquième niveau de plan</a:t>
            </a:r>
          </a:p>
          <a:p>
            <a:pPr lvl="4"/>
            <a:r>
              <a:rPr lang="en-GB" altLang="fr-FR"/>
              <a:t>Sixième niveau de plan</a:t>
            </a:r>
          </a:p>
          <a:p>
            <a:pPr lvl="4"/>
            <a:r>
              <a:rPr lang="en-GB" altLang="fr-FR"/>
              <a:t>Septième niveau de plan</a:t>
            </a:r>
          </a:p>
        </p:txBody>
      </p:sp>
      <p:sp>
        <p:nvSpPr>
          <p:cNvPr id="1160" name="Rectangle 136">
            <a:extLst>
              <a:ext uri="{FF2B5EF4-FFF2-40B4-BE49-F238E27FC236}">
                <a16:creationId xmlns:a16="http://schemas.microsoft.com/office/drawing/2014/main" xmlns="" id="{0D436DDC-598A-9B45-9076-584DEECFDF5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437313" y="5942013"/>
            <a:ext cx="2128837" cy="369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1078" name="Text Box 137">
            <a:extLst>
              <a:ext uri="{FF2B5EF4-FFF2-40B4-BE49-F238E27FC236}">
                <a16:creationId xmlns:a16="http://schemas.microsoft.com/office/drawing/2014/main" xmlns="" id="{47E6BE36-5CE7-4445-81B8-37FA055C4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5948363"/>
            <a:ext cx="52562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162" name="Rectangle 138">
            <a:extLst>
              <a:ext uri="{FF2B5EF4-FFF2-40B4-BE49-F238E27FC236}">
                <a16:creationId xmlns:a16="http://schemas.microsoft.com/office/drawing/2014/main" xmlns="" id="{F5F1E38C-A5C6-4249-B954-C8EC9D0B301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573088" y="5942013"/>
            <a:ext cx="603250" cy="369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31416E1-197A-7041-8E0E-0760A51C36E3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  <p:grpSp>
        <p:nvGrpSpPr>
          <p:cNvPr id="1080" name="Group 139">
            <a:extLst>
              <a:ext uri="{FF2B5EF4-FFF2-40B4-BE49-F238E27FC236}">
                <a16:creationId xmlns:a16="http://schemas.microsoft.com/office/drawing/2014/main" xmlns="" id="{87AD8F19-9F51-0C48-9EB8-B91414CBBE50}"/>
              </a:ext>
            </a:extLst>
          </p:cNvPr>
          <p:cNvGrpSpPr>
            <a:grpSpLocks/>
          </p:cNvGrpSpPr>
          <p:nvPr/>
        </p:nvGrpSpPr>
        <p:grpSpPr bwMode="auto">
          <a:xfrm>
            <a:off x="1420813" y="5291138"/>
            <a:ext cx="2232025" cy="1793875"/>
            <a:chOff x="895" y="3333"/>
            <a:chExt cx="1406" cy="1130"/>
          </a:xfrm>
        </p:grpSpPr>
        <p:pic>
          <p:nvPicPr>
            <p:cNvPr id="1101" name="Picture 140">
              <a:extLst>
                <a:ext uri="{FF2B5EF4-FFF2-40B4-BE49-F238E27FC236}">
                  <a16:creationId xmlns:a16="http://schemas.microsoft.com/office/drawing/2014/main" xmlns="" id="{644B1592-8DDD-1B44-8BEA-AE34F1F064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" y="3333"/>
              <a:ext cx="1406" cy="1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02" name="Text Box 141">
              <a:extLst>
                <a:ext uri="{FF2B5EF4-FFF2-40B4-BE49-F238E27FC236}">
                  <a16:creationId xmlns:a16="http://schemas.microsoft.com/office/drawing/2014/main" xmlns="" id="{0CA0C3D4-D5CF-4841-AD4B-17DF5C8738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7" y="3436"/>
              <a:ext cx="1200" cy="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81" name="Group 142">
            <a:extLst>
              <a:ext uri="{FF2B5EF4-FFF2-40B4-BE49-F238E27FC236}">
                <a16:creationId xmlns:a16="http://schemas.microsoft.com/office/drawing/2014/main" xmlns="" id="{4D4F6815-9163-BB43-9EB4-1EAC2F1D6A39}"/>
              </a:ext>
            </a:extLst>
          </p:cNvPr>
          <p:cNvGrpSpPr>
            <a:grpSpLocks/>
          </p:cNvGrpSpPr>
          <p:nvPr/>
        </p:nvGrpSpPr>
        <p:grpSpPr bwMode="auto">
          <a:xfrm>
            <a:off x="8540750" y="3352800"/>
            <a:ext cx="360363" cy="360363"/>
            <a:chOff x="5380" y="2112"/>
            <a:chExt cx="227" cy="227"/>
          </a:xfrm>
        </p:grpSpPr>
        <p:pic>
          <p:nvPicPr>
            <p:cNvPr id="1099" name="Picture 143">
              <a:extLst>
                <a:ext uri="{FF2B5EF4-FFF2-40B4-BE49-F238E27FC236}">
                  <a16:creationId xmlns:a16="http://schemas.microsoft.com/office/drawing/2014/main" xmlns="" id="{63D834BA-9918-4748-A81E-297980B9D4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0" y="2112"/>
              <a:ext cx="22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00" name="Text Box 144">
              <a:extLst>
                <a:ext uri="{FF2B5EF4-FFF2-40B4-BE49-F238E27FC236}">
                  <a16:creationId xmlns:a16="http://schemas.microsoft.com/office/drawing/2014/main" xmlns="" id="{98CEA919-9B46-9745-B61F-8EA6EFD1AC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7" y="2159"/>
              <a:ext cx="134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82" name="Group 145">
            <a:extLst>
              <a:ext uri="{FF2B5EF4-FFF2-40B4-BE49-F238E27FC236}">
                <a16:creationId xmlns:a16="http://schemas.microsoft.com/office/drawing/2014/main" xmlns="" id="{A1FABAED-5FE8-FB41-9AE2-3BB82A796B3C}"/>
              </a:ext>
            </a:extLst>
          </p:cNvPr>
          <p:cNvGrpSpPr>
            <a:grpSpLocks/>
          </p:cNvGrpSpPr>
          <p:nvPr/>
        </p:nvGrpSpPr>
        <p:grpSpPr bwMode="auto">
          <a:xfrm>
            <a:off x="8369300" y="3505200"/>
            <a:ext cx="361950" cy="360363"/>
            <a:chOff x="5272" y="2208"/>
            <a:chExt cx="228" cy="227"/>
          </a:xfrm>
        </p:grpSpPr>
        <p:pic>
          <p:nvPicPr>
            <p:cNvPr id="1097" name="Picture 146">
              <a:extLst>
                <a:ext uri="{FF2B5EF4-FFF2-40B4-BE49-F238E27FC236}">
                  <a16:creationId xmlns:a16="http://schemas.microsoft.com/office/drawing/2014/main" xmlns="" id="{A309E69D-8318-0744-952B-64FCFEA222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2" y="2208"/>
              <a:ext cx="228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98" name="Text Box 147">
              <a:extLst>
                <a:ext uri="{FF2B5EF4-FFF2-40B4-BE49-F238E27FC236}">
                  <a16:creationId xmlns:a16="http://schemas.microsoft.com/office/drawing/2014/main" xmlns="" id="{CFBDAF9A-D689-7B4B-89ED-4064C8F3C0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8" y="2256"/>
              <a:ext cx="13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83" name="Group 148">
            <a:extLst>
              <a:ext uri="{FF2B5EF4-FFF2-40B4-BE49-F238E27FC236}">
                <a16:creationId xmlns:a16="http://schemas.microsoft.com/office/drawing/2014/main" xmlns="" id="{9941F4F8-F72C-F54B-96A8-825688B98D50}"/>
              </a:ext>
            </a:extLst>
          </p:cNvPr>
          <p:cNvGrpSpPr>
            <a:grpSpLocks/>
          </p:cNvGrpSpPr>
          <p:nvPr/>
        </p:nvGrpSpPr>
        <p:grpSpPr bwMode="auto">
          <a:xfrm>
            <a:off x="8577263" y="3657600"/>
            <a:ext cx="360362" cy="360363"/>
            <a:chOff x="5403" y="2304"/>
            <a:chExt cx="227" cy="227"/>
          </a:xfrm>
        </p:grpSpPr>
        <p:pic>
          <p:nvPicPr>
            <p:cNvPr id="1095" name="Picture 149">
              <a:extLst>
                <a:ext uri="{FF2B5EF4-FFF2-40B4-BE49-F238E27FC236}">
                  <a16:creationId xmlns:a16="http://schemas.microsoft.com/office/drawing/2014/main" xmlns="" id="{54B6CE30-CE94-0640-A86D-6B4EE4370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3" y="2304"/>
              <a:ext cx="22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96" name="Text Box 150">
              <a:extLst>
                <a:ext uri="{FF2B5EF4-FFF2-40B4-BE49-F238E27FC236}">
                  <a16:creationId xmlns:a16="http://schemas.microsoft.com/office/drawing/2014/main" xmlns="" id="{BF53ABD3-77BA-6948-B736-8678B79A93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1" y="2352"/>
              <a:ext cx="13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sp>
        <p:nvSpPr>
          <p:cNvPr id="1084" name="Oval 151">
            <a:extLst>
              <a:ext uri="{FF2B5EF4-FFF2-40B4-BE49-F238E27FC236}">
                <a16:creationId xmlns:a16="http://schemas.microsoft.com/office/drawing/2014/main" xmlns="" id="{2E894D6B-A156-754E-B548-1AAE1DC95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2698750"/>
            <a:ext cx="468312" cy="468313"/>
          </a:xfrm>
          <a:prstGeom prst="ellipse">
            <a:avLst/>
          </a:prstGeom>
          <a:solidFill>
            <a:srgbClr val="FFE281">
              <a:alpha val="5098"/>
            </a:srgbClr>
          </a:solidFill>
          <a:ln w="12600" cap="rnd">
            <a:solidFill>
              <a:srgbClr val="FFE281">
                <a:alpha val="14902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085" name="Oval 152">
            <a:extLst>
              <a:ext uri="{FF2B5EF4-FFF2-40B4-BE49-F238E27FC236}">
                <a16:creationId xmlns:a16="http://schemas.microsoft.com/office/drawing/2014/main" xmlns="" id="{DDF8072B-66B7-3747-B595-0CEE7AA5B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3" y="3167063"/>
            <a:ext cx="458787" cy="458787"/>
          </a:xfrm>
          <a:prstGeom prst="ellipse">
            <a:avLst/>
          </a:prstGeom>
          <a:solidFill>
            <a:srgbClr val="FFE281">
              <a:alpha val="5098"/>
            </a:srgbClr>
          </a:solidFill>
          <a:ln w="12600" cap="rnd">
            <a:solidFill>
              <a:srgbClr val="FFE281">
                <a:alpha val="14902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grpSp>
        <p:nvGrpSpPr>
          <p:cNvPr id="1086" name="Group 153">
            <a:extLst>
              <a:ext uri="{FF2B5EF4-FFF2-40B4-BE49-F238E27FC236}">
                <a16:creationId xmlns:a16="http://schemas.microsoft.com/office/drawing/2014/main" xmlns="" id="{5C1B90BA-4472-F946-8F92-D5B50921F43A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3352800"/>
            <a:ext cx="409575" cy="409575"/>
            <a:chOff x="150" y="2112"/>
            <a:chExt cx="258" cy="258"/>
          </a:xfrm>
        </p:grpSpPr>
        <p:pic>
          <p:nvPicPr>
            <p:cNvPr id="1093" name="Picture 154">
              <a:extLst>
                <a:ext uri="{FF2B5EF4-FFF2-40B4-BE49-F238E27FC236}">
                  <a16:creationId xmlns:a16="http://schemas.microsoft.com/office/drawing/2014/main" xmlns="" id="{BBE798F3-3E6E-BC42-A5FC-C6853EB5DD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" y="2112"/>
              <a:ext cx="25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94" name="Text Box 155">
              <a:extLst>
                <a:ext uri="{FF2B5EF4-FFF2-40B4-BE49-F238E27FC236}">
                  <a16:creationId xmlns:a16="http://schemas.microsoft.com/office/drawing/2014/main" xmlns="" id="{A5DA9F53-7B89-8C43-A292-09DADD8B03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" y="2163"/>
              <a:ext cx="15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87" name="Group 156">
            <a:extLst>
              <a:ext uri="{FF2B5EF4-FFF2-40B4-BE49-F238E27FC236}">
                <a16:creationId xmlns:a16="http://schemas.microsoft.com/office/drawing/2014/main" xmlns="" id="{81A9AD24-7FFE-0947-9CA9-73F43AB9EE0A}"/>
              </a:ext>
            </a:extLst>
          </p:cNvPr>
          <p:cNvGrpSpPr>
            <a:grpSpLocks/>
          </p:cNvGrpSpPr>
          <p:nvPr/>
        </p:nvGrpSpPr>
        <p:grpSpPr bwMode="auto">
          <a:xfrm>
            <a:off x="-249238" y="2414588"/>
            <a:ext cx="1682751" cy="2238375"/>
            <a:chOff x="-157" y="1521"/>
            <a:chExt cx="1060" cy="1410"/>
          </a:xfrm>
        </p:grpSpPr>
        <p:pic>
          <p:nvPicPr>
            <p:cNvPr id="1091" name="Picture 157">
              <a:extLst>
                <a:ext uri="{FF2B5EF4-FFF2-40B4-BE49-F238E27FC236}">
                  <a16:creationId xmlns:a16="http://schemas.microsoft.com/office/drawing/2014/main" xmlns="" id="{9564DC44-3D5E-B046-8402-C786F419B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" y="1521"/>
              <a:ext cx="1060" cy="1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92" name="Text Box 158">
              <a:extLst>
                <a:ext uri="{FF2B5EF4-FFF2-40B4-BE49-F238E27FC236}">
                  <a16:creationId xmlns:a16="http://schemas.microsoft.com/office/drawing/2014/main" xmlns="" id="{7D64A8D8-570E-FB41-864A-3D0533AFD6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5" y="1626"/>
              <a:ext cx="854" cy="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088" name="Group 159">
            <a:extLst>
              <a:ext uri="{FF2B5EF4-FFF2-40B4-BE49-F238E27FC236}">
                <a16:creationId xmlns:a16="http://schemas.microsoft.com/office/drawing/2014/main" xmlns="" id="{C52F652A-30DC-034B-80A9-3CFBC581A652}"/>
              </a:ext>
            </a:extLst>
          </p:cNvPr>
          <p:cNvGrpSpPr>
            <a:grpSpLocks/>
          </p:cNvGrpSpPr>
          <p:nvPr/>
        </p:nvGrpSpPr>
        <p:grpSpPr bwMode="auto">
          <a:xfrm>
            <a:off x="6089650" y="2309813"/>
            <a:ext cx="1385888" cy="1392237"/>
            <a:chOff x="3836" y="1455"/>
            <a:chExt cx="873" cy="877"/>
          </a:xfrm>
        </p:grpSpPr>
        <p:pic>
          <p:nvPicPr>
            <p:cNvPr id="1089" name="Picture 160">
              <a:extLst>
                <a:ext uri="{FF2B5EF4-FFF2-40B4-BE49-F238E27FC236}">
                  <a16:creationId xmlns:a16="http://schemas.microsoft.com/office/drawing/2014/main" xmlns="" id="{73F1D013-C2DD-9246-B9BE-4B0DB7D89E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6" y="1455"/>
              <a:ext cx="873" cy="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90" name="Text Box 161">
              <a:extLst>
                <a:ext uri="{FF2B5EF4-FFF2-40B4-BE49-F238E27FC236}">
                  <a16:creationId xmlns:a16="http://schemas.microsoft.com/office/drawing/2014/main" xmlns="" id="{50C3863B-5061-2745-B718-0C140294D6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1" y="1621"/>
              <a:ext cx="540" cy="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20" r:id="rId12"/>
    <p:sldLayoutId id="2147483721" r:id="rId13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latin typeface="Verdana" panose="020B0604030504040204" pitchFamily="34" charset="0"/>
          <a:ea typeface="Trebuchet MS" panose="020B0703020202090204" pitchFamily="34" charset="0"/>
          <a:cs typeface="Trebuchet MS" panose="020B0703020202090204" pitchFamily="34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latin typeface="Verdana" panose="020B0604030504040204" pitchFamily="34" charset="0"/>
          <a:ea typeface="Trebuchet MS" panose="020B0703020202090204" pitchFamily="34" charset="0"/>
          <a:cs typeface="Trebuchet MS" panose="020B0703020202090204" pitchFamily="34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latin typeface="Verdana" panose="020B0604030504040204" pitchFamily="34" charset="0"/>
          <a:ea typeface="Trebuchet MS" panose="020B0703020202090204" pitchFamily="34" charset="0"/>
          <a:cs typeface="Trebuchet MS" panose="020B0703020202090204" pitchFamily="34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latin typeface="Verdana" panose="020B0604030504040204" pitchFamily="34" charset="0"/>
          <a:ea typeface="Trebuchet MS" panose="020B0703020202090204" pitchFamily="34" charset="0"/>
          <a:cs typeface="Trebuchet MS" panose="020B0703020202090204" pitchFamily="34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latin typeface="Verdana" panose="020B0604030504040204" pitchFamily="34" charset="0"/>
          <a:ea typeface="Trebuchet MS" panose="020B0703020202090204" pitchFamily="34" charset="0"/>
          <a:cs typeface="Trebuchet MS" panose="020B0703020202090204" pitchFamily="34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latin typeface="Verdana" panose="020B0604030504040204" pitchFamily="34" charset="0"/>
          <a:ea typeface="Trebuchet MS" panose="020B0703020202090204" pitchFamily="34" charset="0"/>
          <a:cs typeface="Trebuchet MS" panose="020B0703020202090204" pitchFamily="34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latin typeface="Verdana" panose="020B0604030504040204" pitchFamily="34" charset="0"/>
          <a:ea typeface="Trebuchet MS" panose="020B0703020202090204" pitchFamily="34" charset="0"/>
          <a:cs typeface="Trebuchet MS" panose="020B0703020202090204" pitchFamily="34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latin typeface="Verdana" panose="020B0604030504040204" pitchFamily="34" charset="0"/>
          <a:ea typeface="Trebuchet MS" panose="020B0703020202090204" pitchFamily="34" charset="0"/>
          <a:cs typeface="Trebuchet MS" panose="020B070302020209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700"/>
        </a:spcBef>
        <a:spcAft>
          <a:spcPts val="9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400"/>
        </a:spcBef>
        <a:spcAft>
          <a:spcPts val="600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350"/>
        </a:spcBef>
        <a:spcAft>
          <a:spcPts val="60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300"/>
        </a:spcBef>
        <a:spcAft>
          <a:spcPts val="600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300"/>
        </a:spcBef>
        <a:spcAft>
          <a:spcPts val="600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03000"/>
            </a:gs>
            <a:gs pos="100000">
              <a:srgbClr val="E3932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">
            <a:extLst>
              <a:ext uri="{FF2B5EF4-FFF2-40B4-BE49-F238E27FC236}">
                <a16:creationId xmlns:a16="http://schemas.microsoft.com/office/drawing/2014/main" xmlns="" id="{258EAF1C-84D5-794D-9139-31A1217C74DE}"/>
              </a:ext>
            </a:extLst>
          </p:cNvPr>
          <p:cNvGrpSpPr>
            <a:grpSpLocks/>
          </p:cNvGrpSpPr>
          <p:nvPr/>
        </p:nvGrpSpPr>
        <p:grpSpPr bwMode="auto">
          <a:xfrm>
            <a:off x="-231775" y="3876675"/>
            <a:ext cx="2068513" cy="2233613"/>
            <a:chOff x="-146" y="2442"/>
            <a:chExt cx="1303" cy="1407"/>
          </a:xfrm>
        </p:grpSpPr>
        <p:pic>
          <p:nvPicPr>
            <p:cNvPr id="13498" name="Picture 2">
              <a:extLst>
                <a:ext uri="{FF2B5EF4-FFF2-40B4-BE49-F238E27FC236}">
                  <a16:creationId xmlns:a16="http://schemas.microsoft.com/office/drawing/2014/main" xmlns="" id="{9E9B155B-49CD-074C-9699-BDD189F84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6" y="2442"/>
              <a:ext cx="1303" cy="1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99" name="Text Box 3">
              <a:extLst>
                <a:ext uri="{FF2B5EF4-FFF2-40B4-BE49-F238E27FC236}">
                  <a16:creationId xmlns:a16="http://schemas.microsoft.com/office/drawing/2014/main" xmlns="" id="{BEC4766A-1B58-924D-96E7-D3592B3249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4" y="2547"/>
              <a:ext cx="1096" cy="1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15" name="Group 4">
            <a:extLst>
              <a:ext uri="{FF2B5EF4-FFF2-40B4-BE49-F238E27FC236}">
                <a16:creationId xmlns:a16="http://schemas.microsoft.com/office/drawing/2014/main" xmlns="" id="{D717A831-8683-9844-BA03-1C682CB2DCE9}"/>
              </a:ext>
            </a:extLst>
          </p:cNvPr>
          <p:cNvGrpSpPr>
            <a:grpSpLocks/>
          </p:cNvGrpSpPr>
          <p:nvPr/>
        </p:nvGrpSpPr>
        <p:grpSpPr bwMode="auto">
          <a:xfrm>
            <a:off x="354013" y="933450"/>
            <a:ext cx="2238375" cy="2232025"/>
            <a:chOff x="223" y="588"/>
            <a:chExt cx="1410" cy="1406"/>
          </a:xfrm>
        </p:grpSpPr>
        <p:pic>
          <p:nvPicPr>
            <p:cNvPr id="13496" name="Picture 5">
              <a:extLst>
                <a:ext uri="{FF2B5EF4-FFF2-40B4-BE49-F238E27FC236}">
                  <a16:creationId xmlns:a16="http://schemas.microsoft.com/office/drawing/2014/main" xmlns="" id="{CE44CFC1-1265-A84A-A1DE-F9FE46BFED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" y="588"/>
              <a:ext cx="1410" cy="1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97" name="Text Box 6">
              <a:extLst>
                <a:ext uri="{FF2B5EF4-FFF2-40B4-BE49-F238E27FC236}">
                  <a16:creationId xmlns:a16="http://schemas.microsoft.com/office/drawing/2014/main" xmlns="" id="{32E5BC97-223E-744F-9852-FCB2C6EF89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" y="866"/>
              <a:ext cx="848" cy="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16" name="Group 7">
            <a:extLst>
              <a:ext uri="{FF2B5EF4-FFF2-40B4-BE49-F238E27FC236}">
                <a16:creationId xmlns:a16="http://schemas.microsoft.com/office/drawing/2014/main" xmlns="" id="{0E1551B1-8E7A-5748-A661-1A52629BC7C7}"/>
              </a:ext>
            </a:extLst>
          </p:cNvPr>
          <p:cNvGrpSpPr>
            <a:grpSpLocks/>
          </p:cNvGrpSpPr>
          <p:nvPr/>
        </p:nvGrpSpPr>
        <p:grpSpPr bwMode="auto">
          <a:xfrm>
            <a:off x="1712913" y="115888"/>
            <a:ext cx="2232025" cy="2238375"/>
            <a:chOff x="1079" y="73"/>
            <a:chExt cx="1406" cy="1410"/>
          </a:xfrm>
        </p:grpSpPr>
        <p:pic>
          <p:nvPicPr>
            <p:cNvPr id="13494" name="Picture 8">
              <a:extLst>
                <a:ext uri="{FF2B5EF4-FFF2-40B4-BE49-F238E27FC236}">
                  <a16:creationId xmlns:a16="http://schemas.microsoft.com/office/drawing/2014/main" xmlns="" id="{097EEA27-8847-A248-8426-7100A350E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" y="73"/>
              <a:ext cx="1406" cy="1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95" name="Text Box 9">
              <a:extLst>
                <a:ext uri="{FF2B5EF4-FFF2-40B4-BE49-F238E27FC236}">
                  <a16:creationId xmlns:a16="http://schemas.microsoft.com/office/drawing/2014/main" xmlns="" id="{CA44629B-AEF7-3044-926D-99667A88A4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0" y="354"/>
              <a:ext cx="847" cy="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17" name="Group 10">
            <a:extLst>
              <a:ext uri="{FF2B5EF4-FFF2-40B4-BE49-F238E27FC236}">
                <a16:creationId xmlns:a16="http://schemas.microsoft.com/office/drawing/2014/main" xmlns="" id="{98768D2B-FA16-CD4F-8C43-032B679EE807}"/>
              </a:ext>
            </a:extLst>
          </p:cNvPr>
          <p:cNvGrpSpPr>
            <a:grpSpLocks/>
          </p:cNvGrpSpPr>
          <p:nvPr/>
        </p:nvGrpSpPr>
        <p:grpSpPr bwMode="auto">
          <a:xfrm>
            <a:off x="354013" y="5565775"/>
            <a:ext cx="2238375" cy="1519238"/>
            <a:chOff x="223" y="3506"/>
            <a:chExt cx="1410" cy="957"/>
          </a:xfrm>
        </p:grpSpPr>
        <p:pic>
          <p:nvPicPr>
            <p:cNvPr id="13492" name="Picture 11">
              <a:extLst>
                <a:ext uri="{FF2B5EF4-FFF2-40B4-BE49-F238E27FC236}">
                  <a16:creationId xmlns:a16="http://schemas.microsoft.com/office/drawing/2014/main" xmlns="" id="{CA1B3C69-6A14-F841-A9D5-79D49C12B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" y="3506"/>
              <a:ext cx="1410" cy="9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93" name="Text Box 12">
              <a:extLst>
                <a:ext uri="{FF2B5EF4-FFF2-40B4-BE49-F238E27FC236}">
                  <a16:creationId xmlns:a16="http://schemas.microsoft.com/office/drawing/2014/main" xmlns="" id="{268176EB-D2F1-7242-ABEF-42CD273CAC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" y="3609"/>
              <a:ext cx="1200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18" name="Group 13">
            <a:extLst>
              <a:ext uri="{FF2B5EF4-FFF2-40B4-BE49-F238E27FC236}">
                <a16:creationId xmlns:a16="http://schemas.microsoft.com/office/drawing/2014/main" xmlns="" id="{12843B81-B514-A74E-9B2D-ECBBBD7A199A}"/>
              </a:ext>
            </a:extLst>
          </p:cNvPr>
          <p:cNvGrpSpPr>
            <a:grpSpLocks/>
          </p:cNvGrpSpPr>
          <p:nvPr/>
        </p:nvGrpSpPr>
        <p:grpSpPr bwMode="auto">
          <a:xfrm>
            <a:off x="-212725" y="-225425"/>
            <a:ext cx="1774825" cy="2000250"/>
            <a:chOff x="-134" y="-142"/>
            <a:chExt cx="1118" cy="1260"/>
          </a:xfrm>
        </p:grpSpPr>
        <p:pic>
          <p:nvPicPr>
            <p:cNvPr id="13490" name="Picture 14">
              <a:extLst>
                <a:ext uri="{FF2B5EF4-FFF2-40B4-BE49-F238E27FC236}">
                  <a16:creationId xmlns:a16="http://schemas.microsoft.com/office/drawing/2014/main" xmlns="" id="{C6BD3ABA-1F65-6144-97EF-D1CD8DE6A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4" y="-142"/>
              <a:ext cx="1118" cy="1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91" name="Text Box 15">
              <a:extLst>
                <a:ext uri="{FF2B5EF4-FFF2-40B4-BE49-F238E27FC236}">
                  <a16:creationId xmlns:a16="http://schemas.microsoft.com/office/drawing/2014/main" xmlns="" id="{EE05260D-8889-0A4C-9CC7-09CAECEC9B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9" y="-39"/>
              <a:ext cx="909" cy="1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19" name="Group 16">
            <a:extLst>
              <a:ext uri="{FF2B5EF4-FFF2-40B4-BE49-F238E27FC236}">
                <a16:creationId xmlns:a16="http://schemas.microsoft.com/office/drawing/2014/main" xmlns="" id="{DF2352B1-B0CE-4848-B7DF-0D60EB195626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-328613"/>
            <a:ext cx="2232025" cy="2238376"/>
            <a:chOff x="480" y="-207"/>
            <a:chExt cx="1406" cy="1410"/>
          </a:xfrm>
        </p:grpSpPr>
        <p:pic>
          <p:nvPicPr>
            <p:cNvPr id="13488" name="Picture 17">
              <a:extLst>
                <a:ext uri="{FF2B5EF4-FFF2-40B4-BE49-F238E27FC236}">
                  <a16:creationId xmlns:a16="http://schemas.microsoft.com/office/drawing/2014/main" xmlns="" id="{E0D3BBB0-4C97-BC41-B27C-50E337B5A1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-207"/>
              <a:ext cx="1406" cy="1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89" name="Text Box 18">
              <a:extLst>
                <a:ext uri="{FF2B5EF4-FFF2-40B4-BE49-F238E27FC236}">
                  <a16:creationId xmlns:a16="http://schemas.microsoft.com/office/drawing/2014/main" xmlns="" id="{5D80FA55-1C66-BC4A-B2F8-38F883C7BE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" y="74"/>
              <a:ext cx="848" cy="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20" name="Group 19">
            <a:extLst>
              <a:ext uri="{FF2B5EF4-FFF2-40B4-BE49-F238E27FC236}">
                <a16:creationId xmlns:a16="http://schemas.microsoft.com/office/drawing/2014/main" xmlns="" id="{CF545A58-B6D1-654C-A685-29A486CFC77C}"/>
              </a:ext>
            </a:extLst>
          </p:cNvPr>
          <p:cNvGrpSpPr>
            <a:grpSpLocks/>
          </p:cNvGrpSpPr>
          <p:nvPr/>
        </p:nvGrpSpPr>
        <p:grpSpPr bwMode="auto">
          <a:xfrm>
            <a:off x="-165100" y="493713"/>
            <a:ext cx="2233613" cy="2238375"/>
            <a:chOff x="-104" y="311"/>
            <a:chExt cx="1407" cy="1410"/>
          </a:xfrm>
        </p:grpSpPr>
        <p:pic>
          <p:nvPicPr>
            <p:cNvPr id="13486" name="Picture 20">
              <a:extLst>
                <a:ext uri="{FF2B5EF4-FFF2-40B4-BE49-F238E27FC236}">
                  <a16:creationId xmlns:a16="http://schemas.microsoft.com/office/drawing/2014/main" xmlns="" id="{0530F183-ECD8-DC46-B446-89BA06CE9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" y="311"/>
              <a:ext cx="1407" cy="1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87" name="Text Box 21">
              <a:extLst>
                <a:ext uri="{FF2B5EF4-FFF2-40B4-BE49-F238E27FC236}">
                  <a16:creationId xmlns:a16="http://schemas.microsoft.com/office/drawing/2014/main" xmlns="" id="{14E69761-C8C2-1D44-BD32-8485B66DF5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" y="592"/>
              <a:ext cx="848" cy="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21" name="Group 22">
            <a:extLst>
              <a:ext uri="{FF2B5EF4-FFF2-40B4-BE49-F238E27FC236}">
                <a16:creationId xmlns:a16="http://schemas.microsoft.com/office/drawing/2014/main" xmlns="" id="{B56B140F-5062-4645-BEAF-9BF04E6B6EE0}"/>
              </a:ext>
            </a:extLst>
          </p:cNvPr>
          <p:cNvGrpSpPr>
            <a:grpSpLocks/>
          </p:cNvGrpSpPr>
          <p:nvPr/>
        </p:nvGrpSpPr>
        <p:grpSpPr bwMode="auto">
          <a:xfrm>
            <a:off x="7334250" y="-225425"/>
            <a:ext cx="2017713" cy="2006600"/>
            <a:chOff x="4620" y="-142"/>
            <a:chExt cx="1271" cy="1264"/>
          </a:xfrm>
        </p:grpSpPr>
        <p:pic>
          <p:nvPicPr>
            <p:cNvPr id="13484" name="Picture 23">
              <a:extLst>
                <a:ext uri="{FF2B5EF4-FFF2-40B4-BE49-F238E27FC236}">
                  <a16:creationId xmlns:a16="http://schemas.microsoft.com/office/drawing/2014/main" xmlns="" id="{D150D03D-06DE-B34F-BD47-9A6634FEC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0" y="-142"/>
              <a:ext cx="1271" cy="1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85" name="Text Box 24">
              <a:extLst>
                <a:ext uri="{FF2B5EF4-FFF2-40B4-BE49-F238E27FC236}">
                  <a16:creationId xmlns:a16="http://schemas.microsoft.com/office/drawing/2014/main" xmlns="" id="{207C64B5-3865-8E42-A216-7283414ACD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3" y="-39"/>
              <a:ext cx="1064" cy="1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22" name="Group 25">
            <a:extLst>
              <a:ext uri="{FF2B5EF4-FFF2-40B4-BE49-F238E27FC236}">
                <a16:creationId xmlns:a16="http://schemas.microsoft.com/office/drawing/2014/main" xmlns="" id="{CA28BEB6-DF3A-6048-91EA-EF1AA5415228}"/>
              </a:ext>
            </a:extLst>
          </p:cNvPr>
          <p:cNvGrpSpPr>
            <a:grpSpLocks/>
          </p:cNvGrpSpPr>
          <p:nvPr/>
        </p:nvGrpSpPr>
        <p:grpSpPr bwMode="auto">
          <a:xfrm>
            <a:off x="5956300" y="-225425"/>
            <a:ext cx="2232025" cy="2030413"/>
            <a:chOff x="3752" y="-142"/>
            <a:chExt cx="1406" cy="1279"/>
          </a:xfrm>
        </p:grpSpPr>
        <p:pic>
          <p:nvPicPr>
            <p:cNvPr id="13482" name="Picture 26">
              <a:extLst>
                <a:ext uri="{FF2B5EF4-FFF2-40B4-BE49-F238E27FC236}">
                  <a16:creationId xmlns:a16="http://schemas.microsoft.com/office/drawing/2014/main" xmlns="" id="{EEE58E18-7FD6-464E-B574-84DFAB690A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" y="-142"/>
              <a:ext cx="1406" cy="1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83" name="Text Box 27">
              <a:extLst>
                <a:ext uri="{FF2B5EF4-FFF2-40B4-BE49-F238E27FC236}">
                  <a16:creationId xmlns:a16="http://schemas.microsoft.com/office/drawing/2014/main" xmlns="" id="{7424C06E-F082-BA4D-A2BC-65E0C8F45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4" y="-39"/>
              <a:ext cx="1199" cy="1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23" name="Group 28">
            <a:extLst>
              <a:ext uri="{FF2B5EF4-FFF2-40B4-BE49-F238E27FC236}">
                <a16:creationId xmlns:a16="http://schemas.microsoft.com/office/drawing/2014/main" xmlns="" id="{80EF81D1-ACC1-314C-A672-5F7174347425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933450"/>
            <a:ext cx="2024063" cy="2232025"/>
            <a:chOff x="4616" y="588"/>
            <a:chExt cx="1275" cy="1406"/>
          </a:xfrm>
        </p:grpSpPr>
        <p:pic>
          <p:nvPicPr>
            <p:cNvPr id="13480" name="Picture 29">
              <a:extLst>
                <a:ext uri="{FF2B5EF4-FFF2-40B4-BE49-F238E27FC236}">
                  <a16:creationId xmlns:a16="http://schemas.microsoft.com/office/drawing/2014/main" xmlns="" id="{58B46E9B-B7D9-224E-98B8-155356685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" y="588"/>
              <a:ext cx="1275" cy="1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81" name="Text Box 30">
              <a:extLst>
                <a:ext uri="{FF2B5EF4-FFF2-40B4-BE49-F238E27FC236}">
                  <a16:creationId xmlns:a16="http://schemas.microsoft.com/office/drawing/2014/main" xmlns="" id="{C5B86651-5270-FA49-9712-AB804E157C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1" y="690"/>
              <a:ext cx="1066" cy="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24" name="Group 31">
            <a:extLst>
              <a:ext uri="{FF2B5EF4-FFF2-40B4-BE49-F238E27FC236}">
                <a16:creationId xmlns:a16="http://schemas.microsoft.com/office/drawing/2014/main" xmlns="" id="{74ABA7E4-C152-6F46-8B74-EBBC08A27ED0}"/>
              </a:ext>
            </a:extLst>
          </p:cNvPr>
          <p:cNvGrpSpPr>
            <a:grpSpLocks/>
          </p:cNvGrpSpPr>
          <p:nvPr/>
        </p:nvGrpSpPr>
        <p:grpSpPr bwMode="auto">
          <a:xfrm>
            <a:off x="7894638" y="4973638"/>
            <a:ext cx="1457325" cy="2087562"/>
            <a:chOff x="4973" y="3133"/>
            <a:chExt cx="918" cy="1315"/>
          </a:xfrm>
        </p:grpSpPr>
        <p:pic>
          <p:nvPicPr>
            <p:cNvPr id="13478" name="Picture 32">
              <a:extLst>
                <a:ext uri="{FF2B5EF4-FFF2-40B4-BE49-F238E27FC236}">
                  <a16:creationId xmlns:a16="http://schemas.microsoft.com/office/drawing/2014/main" xmlns="" id="{66C6347F-5F26-BE43-B688-AA8F19F26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" y="3133"/>
              <a:ext cx="918" cy="1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79" name="Text Box 33">
              <a:extLst>
                <a:ext uri="{FF2B5EF4-FFF2-40B4-BE49-F238E27FC236}">
                  <a16:creationId xmlns:a16="http://schemas.microsoft.com/office/drawing/2014/main" xmlns="" id="{8FB40B8A-007A-7640-8165-4FDB2E73A1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5" y="3238"/>
              <a:ext cx="713" cy="1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25" name="Group 34">
            <a:extLst>
              <a:ext uri="{FF2B5EF4-FFF2-40B4-BE49-F238E27FC236}">
                <a16:creationId xmlns:a16="http://schemas.microsoft.com/office/drawing/2014/main" xmlns="" id="{2FE71B3F-2C0F-8249-B904-DC73F98C39DA}"/>
              </a:ext>
            </a:extLst>
          </p:cNvPr>
          <p:cNvGrpSpPr>
            <a:grpSpLocks/>
          </p:cNvGrpSpPr>
          <p:nvPr/>
        </p:nvGrpSpPr>
        <p:grpSpPr bwMode="auto">
          <a:xfrm>
            <a:off x="6497638" y="4200525"/>
            <a:ext cx="2233612" cy="2232025"/>
            <a:chOff x="4093" y="2646"/>
            <a:chExt cx="1407" cy="1406"/>
          </a:xfrm>
        </p:grpSpPr>
        <p:pic>
          <p:nvPicPr>
            <p:cNvPr id="13476" name="Picture 35">
              <a:extLst>
                <a:ext uri="{FF2B5EF4-FFF2-40B4-BE49-F238E27FC236}">
                  <a16:creationId xmlns:a16="http://schemas.microsoft.com/office/drawing/2014/main" xmlns="" id="{48DEA336-87A8-E74F-89E4-9C7BB8CDF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3" y="2646"/>
              <a:ext cx="1407" cy="1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77" name="Text Box 36">
              <a:extLst>
                <a:ext uri="{FF2B5EF4-FFF2-40B4-BE49-F238E27FC236}">
                  <a16:creationId xmlns:a16="http://schemas.microsoft.com/office/drawing/2014/main" xmlns="" id="{DBF33A49-A6EF-A34D-A38A-32552F6B94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2" y="2924"/>
              <a:ext cx="848" cy="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26" name="Group 37">
            <a:extLst>
              <a:ext uri="{FF2B5EF4-FFF2-40B4-BE49-F238E27FC236}">
                <a16:creationId xmlns:a16="http://schemas.microsoft.com/office/drawing/2014/main" xmlns="" id="{97613BBA-345D-2946-B361-C3F943A0BD6F}"/>
              </a:ext>
            </a:extLst>
          </p:cNvPr>
          <p:cNvGrpSpPr>
            <a:grpSpLocks/>
          </p:cNvGrpSpPr>
          <p:nvPr/>
        </p:nvGrpSpPr>
        <p:grpSpPr bwMode="auto">
          <a:xfrm>
            <a:off x="-231775" y="4784725"/>
            <a:ext cx="1677988" cy="2233613"/>
            <a:chOff x="-146" y="3014"/>
            <a:chExt cx="1057" cy="1407"/>
          </a:xfrm>
        </p:grpSpPr>
        <p:pic>
          <p:nvPicPr>
            <p:cNvPr id="13474" name="Picture 38">
              <a:extLst>
                <a:ext uri="{FF2B5EF4-FFF2-40B4-BE49-F238E27FC236}">
                  <a16:creationId xmlns:a16="http://schemas.microsoft.com/office/drawing/2014/main" xmlns="" id="{E1569502-AFA2-6B4D-97EB-594112DE59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6" y="3014"/>
              <a:ext cx="1057" cy="1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75" name="Text Box 39">
              <a:extLst>
                <a:ext uri="{FF2B5EF4-FFF2-40B4-BE49-F238E27FC236}">
                  <a16:creationId xmlns:a16="http://schemas.microsoft.com/office/drawing/2014/main" xmlns="" id="{577109E6-4E95-CA47-99F2-56CFA0C5D2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4" y="3117"/>
              <a:ext cx="850" cy="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27" name="Group 40">
            <a:extLst>
              <a:ext uri="{FF2B5EF4-FFF2-40B4-BE49-F238E27FC236}">
                <a16:creationId xmlns:a16="http://schemas.microsoft.com/office/drawing/2014/main" xmlns="" id="{5C49AABF-4C8F-6B49-AF77-8B485E65C8F1}"/>
              </a:ext>
            </a:extLst>
          </p:cNvPr>
          <p:cNvGrpSpPr>
            <a:grpSpLocks/>
          </p:cNvGrpSpPr>
          <p:nvPr/>
        </p:nvGrpSpPr>
        <p:grpSpPr bwMode="auto">
          <a:xfrm>
            <a:off x="542925" y="4627563"/>
            <a:ext cx="2232025" cy="2232025"/>
            <a:chOff x="342" y="2915"/>
            <a:chExt cx="1406" cy="1406"/>
          </a:xfrm>
        </p:grpSpPr>
        <p:pic>
          <p:nvPicPr>
            <p:cNvPr id="13472" name="Picture 41">
              <a:extLst>
                <a:ext uri="{FF2B5EF4-FFF2-40B4-BE49-F238E27FC236}">
                  <a16:creationId xmlns:a16="http://schemas.microsoft.com/office/drawing/2014/main" xmlns="" id="{D4900458-5B43-ED44-A3E6-E074ACD88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" y="2915"/>
              <a:ext cx="1406" cy="1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73" name="Text Box 42">
              <a:extLst>
                <a:ext uri="{FF2B5EF4-FFF2-40B4-BE49-F238E27FC236}">
                  <a16:creationId xmlns:a16="http://schemas.microsoft.com/office/drawing/2014/main" xmlns="" id="{B4CF1966-DB48-024A-8E39-7135CDD727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" y="3194"/>
              <a:ext cx="848" cy="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28" name="Group 43">
            <a:extLst>
              <a:ext uri="{FF2B5EF4-FFF2-40B4-BE49-F238E27FC236}">
                <a16:creationId xmlns:a16="http://schemas.microsoft.com/office/drawing/2014/main" xmlns="" id="{D0CCBB0F-2A8E-E84B-94B9-7336679E3497}"/>
              </a:ext>
            </a:extLst>
          </p:cNvPr>
          <p:cNvGrpSpPr>
            <a:grpSpLocks/>
          </p:cNvGrpSpPr>
          <p:nvPr/>
        </p:nvGrpSpPr>
        <p:grpSpPr bwMode="auto">
          <a:xfrm>
            <a:off x="5956300" y="622300"/>
            <a:ext cx="2232025" cy="2232025"/>
            <a:chOff x="3752" y="392"/>
            <a:chExt cx="1406" cy="1406"/>
          </a:xfrm>
        </p:grpSpPr>
        <p:pic>
          <p:nvPicPr>
            <p:cNvPr id="13470" name="Picture 44">
              <a:extLst>
                <a:ext uri="{FF2B5EF4-FFF2-40B4-BE49-F238E27FC236}">
                  <a16:creationId xmlns:a16="http://schemas.microsoft.com/office/drawing/2014/main" xmlns="" id="{C5D9B639-2394-4A48-AEB5-D3D74E70E1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" y="392"/>
              <a:ext cx="1406" cy="1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71" name="Text Box 45">
              <a:extLst>
                <a:ext uri="{FF2B5EF4-FFF2-40B4-BE49-F238E27FC236}">
                  <a16:creationId xmlns:a16="http://schemas.microsoft.com/office/drawing/2014/main" xmlns="" id="{9668187C-25D3-CF47-AC34-63226AF572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0" y="670"/>
              <a:ext cx="847" cy="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29" name="Group 46">
            <a:extLst>
              <a:ext uri="{FF2B5EF4-FFF2-40B4-BE49-F238E27FC236}">
                <a16:creationId xmlns:a16="http://schemas.microsoft.com/office/drawing/2014/main" xmlns="" id="{DC0E6208-CD0E-4B42-889F-985FDDEABD0C}"/>
              </a:ext>
            </a:extLst>
          </p:cNvPr>
          <p:cNvGrpSpPr>
            <a:grpSpLocks/>
          </p:cNvGrpSpPr>
          <p:nvPr/>
        </p:nvGrpSpPr>
        <p:grpSpPr bwMode="auto">
          <a:xfrm>
            <a:off x="6297613" y="4973638"/>
            <a:ext cx="2232025" cy="2233612"/>
            <a:chOff x="3967" y="3133"/>
            <a:chExt cx="1406" cy="1407"/>
          </a:xfrm>
        </p:grpSpPr>
        <p:pic>
          <p:nvPicPr>
            <p:cNvPr id="13468" name="Picture 47">
              <a:extLst>
                <a:ext uri="{FF2B5EF4-FFF2-40B4-BE49-F238E27FC236}">
                  <a16:creationId xmlns:a16="http://schemas.microsoft.com/office/drawing/2014/main" xmlns="" id="{335A903D-EDB8-6946-8967-64B54EA59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7" y="3133"/>
              <a:ext cx="1406" cy="1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69" name="Text Box 48">
              <a:extLst>
                <a:ext uri="{FF2B5EF4-FFF2-40B4-BE49-F238E27FC236}">
                  <a16:creationId xmlns:a16="http://schemas.microsoft.com/office/drawing/2014/main" xmlns="" id="{89A346CF-5B9C-5C49-94A1-0819C89114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5" y="3414"/>
              <a:ext cx="847" cy="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30" name="Group 49">
            <a:extLst>
              <a:ext uri="{FF2B5EF4-FFF2-40B4-BE49-F238E27FC236}">
                <a16:creationId xmlns:a16="http://schemas.microsoft.com/office/drawing/2014/main" xmlns="" id="{A7A6820F-20D5-964F-9911-A1A56A89320E}"/>
              </a:ext>
            </a:extLst>
          </p:cNvPr>
          <p:cNvGrpSpPr>
            <a:grpSpLocks/>
          </p:cNvGrpSpPr>
          <p:nvPr/>
        </p:nvGrpSpPr>
        <p:grpSpPr bwMode="auto">
          <a:xfrm>
            <a:off x="8315325" y="512763"/>
            <a:ext cx="963613" cy="1427162"/>
            <a:chOff x="5238" y="323"/>
            <a:chExt cx="607" cy="899"/>
          </a:xfrm>
        </p:grpSpPr>
        <p:pic>
          <p:nvPicPr>
            <p:cNvPr id="13466" name="Picture 50">
              <a:extLst>
                <a:ext uri="{FF2B5EF4-FFF2-40B4-BE49-F238E27FC236}">
                  <a16:creationId xmlns:a16="http://schemas.microsoft.com/office/drawing/2014/main" xmlns="" id="{EE5DA11C-DDD6-E747-8703-C9F6B254A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" y="323"/>
              <a:ext cx="607" cy="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67" name="Text Box 51">
              <a:extLst>
                <a:ext uri="{FF2B5EF4-FFF2-40B4-BE49-F238E27FC236}">
                  <a16:creationId xmlns:a16="http://schemas.microsoft.com/office/drawing/2014/main" xmlns="" id="{8F889B36-0EE6-3443-949F-9839F263B4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0" y="377"/>
              <a:ext cx="497" cy="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31" name="Group 52">
            <a:extLst>
              <a:ext uri="{FF2B5EF4-FFF2-40B4-BE49-F238E27FC236}">
                <a16:creationId xmlns:a16="http://schemas.microsoft.com/office/drawing/2014/main" xmlns="" id="{54756E33-E82F-C94D-A8FA-B10BDB22CDB5}"/>
              </a:ext>
            </a:extLst>
          </p:cNvPr>
          <p:cNvGrpSpPr>
            <a:grpSpLocks/>
          </p:cNvGrpSpPr>
          <p:nvPr/>
        </p:nvGrpSpPr>
        <p:grpSpPr bwMode="auto">
          <a:xfrm>
            <a:off x="6267450" y="122238"/>
            <a:ext cx="1208088" cy="1214437"/>
            <a:chOff x="3948" y="77"/>
            <a:chExt cx="761" cy="765"/>
          </a:xfrm>
        </p:grpSpPr>
        <p:pic>
          <p:nvPicPr>
            <p:cNvPr id="13464" name="Picture 53">
              <a:extLst>
                <a:ext uri="{FF2B5EF4-FFF2-40B4-BE49-F238E27FC236}">
                  <a16:creationId xmlns:a16="http://schemas.microsoft.com/office/drawing/2014/main" xmlns="" id="{30A9B894-A370-2440-B68E-F1FFA0EB20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8" y="77"/>
              <a:ext cx="761" cy="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65" name="Text Box 54">
              <a:extLst>
                <a:ext uri="{FF2B5EF4-FFF2-40B4-BE49-F238E27FC236}">
                  <a16:creationId xmlns:a16="http://schemas.microsoft.com/office/drawing/2014/main" xmlns="" id="{8762B137-1AD2-B943-B044-73C16FDAEF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" y="226"/>
              <a:ext cx="461" cy="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32" name="Group 55">
            <a:extLst>
              <a:ext uri="{FF2B5EF4-FFF2-40B4-BE49-F238E27FC236}">
                <a16:creationId xmlns:a16="http://schemas.microsoft.com/office/drawing/2014/main" xmlns="" id="{AD478792-F48D-454B-8DC5-05294C21DE41}"/>
              </a:ext>
            </a:extLst>
          </p:cNvPr>
          <p:cNvGrpSpPr>
            <a:grpSpLocks/>
          </p:cNvGrpSpPr>
          <p:nvPr/>
        </p:nvGrpSpPr>
        <p:grpSpPr bwMode="auto">
          <a:xfrm>
            <a:off x="6784975" y="1365250"/>
            <a:ext cx="1390650" cy="1392238"/>
            <a:chOff x="4274" y="860"/>
            <a:chExt cx="876" cy="877"/>
          </a:xfrm>
        </p:grpSpPr>
        <p:pic>
          <p:nvPicPr>
            <p:cNvPr id="13462" name="Picture 56">
              <a:extLst>
                <a:ext uri="{FF2B5EF4-FFF2-40B4-BE49-F238E27FC236}">
                  <a16:creationId xmlns:a16="http://schemas.microsoft.com/office/drawing/2014/main" xmlns="" id="{6150DFAA-3665-6A4C-BCB8-039F736FD0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4" y="860"/>
              <a:ext cx="876" cy="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63" name="Text Box 57">
              <a:extLst>
                <a:ext uri="{FF2B5EF4-FFF2-40B4-BE49-F238E27FC236}">
                  <a16:creationId xmlns:a16="http://schemas.microsoft.com/office/drawing/2014/main" xmlns="" id="{60B497C2-4B34-9C48-B6A8-945E027890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1" y="1026"/>
              <a:ext cx="540" cy="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33" name="Group 58">
            <a:extLst>
              <a:ext uri="{FF2B5EF4-FFF2-40B4-BE49-F238E27FC236}">
                <a16:creationId xmlns:a16="http://schemas.microsoft.com/office/drawing/2014/main" xmlns="" id="{F164F5FC-0876-F942-8D5B-8EA2A5780213}"/>
              </a:ext>
            </a:extLst>
          </p:cNvPr>
          <p:cNvGrpSpPr>
            <a:grpSpLocks/>
          </p:cNvGrpSpPr>
          <p:nvPr/>
        </p:nvGrpSpPr>
        <p:grpSpPr bwMode="auto">
          <a:xfrm>
            <a:off x="7132638" y="1962150"/>
            <a:ext cx="1214437" cy="1214438"/>
            <a:chOff x="4493" y="1236"/>
            <a:chExt cx="765" cy="765"/>
          </a:xfrm>
        </p:grpSpPr>
        <p:pic>
          <p:nvPicPr>
            <p:cNvPr id="13460" name="Picture 59">
              <a:extLst>
                <a:ext uri="{FF2B5EF4-FFF2-40B4-BE49-F238E27FC236}">
                  <a16:creationId xmlns:a16="http://schemas.microsoft.com/office/drawing/2014/main" xmlns="" id="{98EA7942-ED96-CE42-9E25-8E88D50A17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" y="1236"/>
              <a:ext cx="765" cy="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61" name="Text Box 60">
              <a:extLst>
                <a:ext uri="{FF2B5EF4-FFF2-40B4-BE49-F238E27FC236}">
                  <a16:creationId xmlns:a16="http://schemas.microsoft.com/office/drawing/2014/main" xmlns="" id="{802CC6FE-9F12-D046-A486-096CB5FDFD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4" y="1387"/>
              <a:ext cx="460" cy="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34" name="Group 61">
            <a:extLst>
              <a:ext uri="{FF2B5EF4-FFF2-40B4-BE49-F238E27FC236}">
                <a16:creationId xmlns:a16="http://schemas.microsoft.com/office/drawing/2014/main" xmlns="" id="{399C9C71-30D7-8A44-891A-383E783A6929}"/>
              </a:ext>
            </a:extLst>
          </p:cNvPr>
          <p:cNvGrpSpPr>
            <a:grpSpLocks/>
          </p:cNvGrpSpPr>
          <p:nvPr/>
        </p:nvGrpSpPr>
        <p:grpSpPr bwMode="auto">
          <a:xfrm>
            <a:off x="7662863" y="2578100"/>
            <a:ext cx="896937" cy="892175"/>
            <a:chOff x="4827" y="1624"/>
            <a:chExt cx="565" cy="562"/>
          </a:xfrm>
        </p:grpSpPr>
        <p:pic>
          <p:nvPicPr>
            <p:cNvPr id="13458" name="Picture 62">
              <a:extLst>
                <a:ext uri="{FF2B5EF4-FFF2-40B4-BE49-F238E27FC236}">
                  <a16:creationId xmlns:a16="http://schemas.microsoft.com/office/drawing/2014/main" xmlns="" id="{FFE718E8-D185-9649-BB4D-F6ED908CBF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" y="1624"/>
              <a:ext cx="565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59" name="Text Box 63">
              <a:extLst>
                <a:ext uri="{FF2B5EF4-FFF2-40B4-BE49-F238E27FC236}">
                  <a16:creationId xmlns:a16="http://schemas.microsoft.com/office/drawing/2014/main" xmlns="" id="{7FDD2252-9658-D94A-9754-753709F289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8" y="1743"/>
              <a:ext cx="31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35" name="Group 64">
            <a:extLst>
              <a:ext uri="{FF2B5EF4-FFF2-40B4-BE49-F238E27FC236}">
                <a16:creationId xmlns:a16="http://schemas.microsoft.com/office/drawing/2014/main" xmlns="" id="{A5253699-A309-DE4B-92EB-C2103145E923}"/>
              </a:ext>
            </a:extLst>
          </p:cNvPr>
          <p:cNvGrpSpPr>
            <a:grpSpLocks/>
          </p:cNvGrpSpPr>
          <p:nvPr/>
        </p:nvGrpSpPr>
        <p:grpSpPr bwMode="auto">
          <a:xfrm>
            <a:off x="596900" y="-188913"/>
            <a:ext cx="1366838" cy="873126"/>
            <a:chOff x="376" y="-119"/>
            <a:chExt cx="861" cy="550"/>
          </a:xfrm>
        </p:grpSpPr>
        <p:pic>
          <p:nvPicPr>
            <p:cNvPr id="13456" name="Picture 65">
              <a:extLst>
                <a:ext uri="{FF2B5EF4-FFF2-40B4-BE49-F238E27FC236}">
                  <a16:creationId xmlns:a16="http://schemas.microsoft.com/office/drawing/2014/main" xmlns="" id="{38BCC245-7DB7-B245-B77F-26AB52013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" y="-119"/>
              <a:ext cx="861" cy="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57" name="Text Box 66">
              <a:extLst>
                <a:ext uri="{FF2B5EF4-FFF2-40B4-BE49-F238E27FC236}">
                  <a16:creationId xmlns:a16="http://schemas.microsoft.com/office/drawing/2014/main" xmlns="" id="{7A935D1C-9FE5-8F49-82D4-697FF70350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-64"/>
              <a:ext cx="748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36" name="Group 67">
            <a:extLst>
              <a:ext uri="{FF2B5EF4-FFF2-40B4-BE49-F238E27FC236}">
                <a16:creationId xmlns:a16="http://schemas.microsoft.com/office/drawing/2014/main" xmlns="" id="{D5498942-7E26-F845-8088-98267294A2C2}"/>
              </a:ext>
            </a:extLst>
          </p:cNvPr>
          <p:cNvGrpSpPr>
            <a:grpSpLocks/>
          </p:cNvGrpSpPr>
          <p:nvPr/>
        </p:nvGrpSpPr>
        <p:grpSpPr bwMode="auto">
          <a:xfrm>
            <a:off x="1414463" y="-188913"/>
            <a:ext cx="1201737" cy="635001"/>
            <a:chOff x="891" y="-119"/>
            <a:chExt cx="757" cy="400"/>
          </a:xfrm>
        </p:grpSpPr>
        <p:pic>
          <p:nvPicPr>
            <p:cNvPr id="13454" name="Picture 68">
              <a:extLst>
                <a:ext uri="{FF2B5EF4-FFF2-40B4-BE49-F238E27FC236}">
                  <a16:creationId xmlns:a16="http://schemas.microsoft.com/office/drawing/2014/main" xmlns="" id="{14B6D130-1590-E444-9F36-43BC30F0EB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" y="-119"/>
              <a:ext cx="757" cy="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55" name="Text Box 69">
              <a:extLst>
                <a:ext uri="{FF2B5EF4-FFF2-40B4-BE49-F238E27FC236}">
                  <a16:creationId xmlns:a16="http://schemas.microsoft.com/office/drawing/2014/main" xmlns="" id="{B121A6A0-FE0F-9746-856B-8B3A04B349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7" y="-64"/>
              <a:ext cx="645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37" name="Group 70">
            <a:extLst>
              <a:ext uri="{FF2B5EF4-FFF2-40B4-BE49-F238E27FC236}">
                <a16:creationId xmlns:a16="http://schemas.microsoft.com/office/drawing/2014/main" xmlns="" id="{80AD587F-8599-F54C-8AC2-0BC90CAC638C}"/>
              </a:ext>
            </a:extLst>
          </p:cNvPr>
          <p:cNvGrpSpPr>
            <a:grpSpLocks/>
          </p:cNvGrpSpPr>
          <p:nvPr/>
        </p:nvGrpSpPr>
        <p:grpSpPr bwMode="auto">
          <a:xfrm>
            <a:off x="-152400" y="-188913"/>
            <a:ext cx="757238" cy="787401"/>
            <a:chOff x="-96" y="-119"/>
            <a:chExt cx="477" cy="496"/>
          </a:xfrm>
        </p:grpSpPr>
        <p:pic>
          <p:nvPicPr>
            <p:cNvPr id="13452" name="Picture 71">
              <a:extLst>
                <a:ext uri="{FF2B5EF4-FFF2-40B4-BE49-F238E27FC236}">
                  <a16:creationId xmlns:a16="http://schemas.microsoft.com/office/drawing/2014/main" xmlns="" id="{2A5A20D3-448D-3941-AA0B-E646B2108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" y="-119"/>
              <a:ext cx="477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53" name="Text Box 72">
              <a:extLst>
                <a:ext uri="{FF2B5EF4-FFF2-40B4-BE49-F238E27FC236}">
                  <a16:creationId xmlns:a16="http://schemas.microsoft.com/office/drawing/2014/main" xmlns="" id="{B260223E-4526-EE48-AF7C-6CBE43F401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4" y="-64"/>
              <a:ext cx="369" cy="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38" name="Group 73">
            <a:extLst>
              <a:ext uri="{FF2B5EF4-FFF2-40B4-BE49-F238E27FC236}">
                <a16:creationId xmlns:a16="http://schemas.microsoft.com/office/drawing/2014/main" xmlns="" id="{F6853F57-D392-C643-8AFC-16DDD8149E27}"/>
              </a:ext>
            </a:extLst>
          </p:cNvPr>
          <p:cNvGrpSpPr>
            <a:grpSpLocks/>
          </p:cNvGrpSpPr>
          <p:nvPr/>
        </p:nvGrpSpPr>
        <p:grpSpPr bwMode="auto">
          <a:xfrm>
            <a:off x="195263" y="4237038"/>
            <a:ext cx="1568450" cy="1568450"/>
            <a:chOff x="123" y="2669"/>
            <a:chExt cx="988" cy="988"/>
          </a:xfrm>
        </p:grpSpPr>
        <p:pic>
          <p:nvPicPr>
            <p:cNvPr id="13450" name="Picture 74">
              <a:extLst>
                <a:ext uri="{FF2B5EF4-FFF2-40B4-BE49-F238E27FC236}">
                  <a16:creationId xmlns:a16="http://schemas.microsoft.com/office/drawing/2014/main" xmlns="" id="{D204EDCF-3C1D-C74E-B1CB-7B728FC0D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" y="2669"/>
              <a:ext cx="988" cy="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51" name="Text Box 75">
              <a:extLst>
                <a:ext uri="{FF2B5EF4-FFF2-40B4-BE49-F238E27FC236}">
                  <a16:creationId xmlns:a16="http://schemas.microsoft.com/office/drawing/2014/main" xmlns="" id="{E24670DB-0C41-ED4A-86DA-1C5FBEBBB0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" y="2851"/>
              <a:ext cx="619" cy="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39" name="Group 76">
            <a:extLst>
              <a:ext uri="{FF2B5EF4-FFF2-40B4-BE49-F238E27FC236}">
                <a16:creationId xmlns:a16="http://schemas.microsoft.com/office/drawing/2014/main" xmlns="" id="{53749968-5903-1E4A-B28C-ED6C9F94DDD4}"/>
              </a:ext>
            </a:extLst>
          </p:cNvPr>
          <p:cNvGrpSpPr>
            <a:grpSpLocks/>
          </p:cNvGrpSpPr>
          <p:nvPr/>
        </p:nvGrpSpPr>
        <p:grpSpPr bwMode="auto">
          <a:xfrm>
            <a:off x="5705475" y="6407150"/>
            <a:ext cx="1287463" cy="611188"/>
            <a:chOff x="3594" y="4036"/>
            <a:chExt cx="811" cy="385"/>
          </a:xfrm>
        </p:grpSpPr>
        <p:pic>
          <p:nvPicPr>
            <p:cNvPr id="13448" name="Picture 77">
              <a:extLst>
                <a:ext uri="{FF2B5EF4-FFF2-40B4-BE49-F238E27FC236}">
                  <a16:creationId xmlns:a16="http://schemas.microsoft.com/office/drawing/2014/main" xmlns="" id="{0EB9E22F-0BAD-8241-9DFF-BF1B1B3E2B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" y="4036"/>
              <a:ext cx="811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49" name="Text Box 78">
              <a:extLst>
                <a:ext uri="{FF2B5EF4-FFF2-40B4-BE49-F238E27FC236}">
                  <a16:creationId xmlns:a16="http://schemas.microsoft.com/office/drawing/2014/main" xmlns="" id="{D7BAF942-57B9-124A-9573-B9B3D0A2FC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9" y="4088"/>
              <a:ext cx="70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40" name="Group 79">
            <a:extLst>
              <a:ext uri="{FF2B5EF4-FFF2-40B4-BE49-F238E27FC236}">
                <a16:creationId xmlns:a16="http://schemas.microsoft.com/office/drawing/2014/main" xmlns="" id="{081EA081-F727-CC41-B6D6-43470A2EAC09}"/>
              </a:ext>
            </a:extLst>
          </p:cNvPr>
          <p:cNvGrpSpPr>
            <a:grpSpLocks/>
          </p:cNvGrpSpPr>
          <p:nvPr/>
        </p:nvGrpSpPr>
        <p:grpSpPr bwMode="auto">
          <a:xfrm>
            <a:off x="6040438" y="6321425"/>
            <a:ext cx="1409700" cy="696913"/>
            <a:chOff x="3805" y="3982"/>
            <a:chExt cx="888" cy="439"/>
          </a:xfrm>
        </p:grpSpPr>
        <p:pic>
          <p:nvPicPr>
            <p:cNvPr id="13446" name="Picture 80">
              <a:extLst>
                <a:ext uri="{FF2B5EF4-FFF2-40B4-BE49-F238E27FC236}">
                  <a16:creationId xmlns:a16="http://schemas.microsoft.com/office/drawing/2014/main" xmlns="" id="{B737D497-F032-2A4C-A23F-E19C986B56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5" y="3982"/>
              <a:ext cx="888" cy="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47" name="Text Box 81">
              <a:extLst>
                <a:ext uri="{FF2B5EF4-FFF2-40B4-BE49-F238E27FC236}">
                  <a16:creationId xmlns:a16="http://schemas.microsoft.com/office/drawing/2014/main" xmlns="" id="{A579728F-F759-4C43-918C-8778C85892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0" y="4037"/>
              <a:ext cx="776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41" name="Group 82">
            <a:extLst>
              <a:ext uri="{FF2B5EF4-FFF2-40B4-BE49-F238E27FC236}">
                <a16:creationId xmlns:a16="http://schemas.microsoft.com/office/drawing/2014/main" xmlns="" id="{40609A08-2142-0D42-B2AA-06804229B3C2}"/>
              </a:ext>
            </a:extLst>
          </p:cNvPr>
          <p:cNvGrpSpPr>
            <a:grpSpLocks/>
          </p:cNvGrpSpPr>
          <p:nvPr/>
        </p:nvGrpSpPr>
        <p:grpSpPr bwMode="auto">
          <a:xfrm>
            <a:off x="7491413" y="6321425"/>
            <a:ext cx="1385887" cy="696913"/>
            <a:chOff x="4719" y="3982"/>
            <a:chExt cx="873" cy="439"/>
          </a:xfrm>
        </p:grpSpPr>
        <p:pic>
          <p:nvPicPr>
            <p:cNvPr id="13444" name="Picture 83">
              <a:extLst>
                <a:ext uri="{FF2B5EF4-FFF2-40B4-BE49-F238E27FC236}">
                  <a16:creationId xmlns:a16="http://schemas.microsoft.com/office/drawing/2014/main" xmlns="" id="{6D0CD7CF-1243-6A47-B588-5F197540E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982"/>
              <a:ext cx="873" cy="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45" name="Text Box 84">
              <a:extLst>
                <a:ext uri="{FF2B5EF4-FFF2-40B4-BE49-F238E27FC236}">
                  <a16:creationId xmlns:a16="http://schemas.microsoft.com/office/drawing/2014/main" xmlns="" id="{72C46D9B-0201-674E-A34F-7AF7960A5C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3" y="4037"/>
              <a:ext cx="760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sp>
        <p:nvSpPr>
          <p:cNvPr id="13342" name="Oval 85">
            <a:extLst>
              <a:ext uri="{FF2B5EF4-FFF2-40B4-BE49-F238E27FC236}">
                <a16:creationId xmlns:a16="http://schemas.microsoft.com/office/drawing/2014/main" xmlns="" id="{056E40CF-3597-2341-9769-844A3E3BA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3" y="4941888"/>
            <a:ext cx="611187" cy="611187"/>
          </a:xfrm>
          <a:prstGeom prst="ellipse">
            <a:avLst/>
          </a:prstGeom>
          <a:solidFill>
            <a:srgbClr val="FFE281">
              <a:alpha val="5098"/>
            </a:srgbClr>
          </a:solidFill>
          <a:ln w="12600" cap="rnd">
            <a:solidFill>
              <a:srgbClr val="FFE281">
                <a:alpha val="14902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grpSp>
        <p:nvGrpSpPr>
          <p:cNvPr id="13343" name="Group 86">
            <a:extLst>
              <a:ext uri="{FF2B5EF4-FFF2-40B4-BE49-F238E27FC236}">
                <a16:creationId xmlns:a16="http://schemas.microsoft.com/office/drawing/2014/main" xmlns="" id="{A3209EEB-2BA8-2A42-B9C7-B022BAE1EFA4}"/>
              </a:ext>
            </a:extLst>
          </p:cNvPr>
          <p:cNvGrpSpPr>
            <a:grpSpLocks/>
          </p:cNvGrpSpPr>
          <p:nvPr/>
        </p:nvGrpSpPr>
        <p:grpSpPr bwMode="auto">
          <a:xfrm>
            <a:off x="-96838" y="6145213"/>
            <a:ext cx="830263" cy="804862"/>
            <a:chOff x="-61" y="3871"/>
            <a:chExt cx="523" cy="507"/>
          </a:xfrm>
        </p:grpSpPr>
        <p:pic>
          <p:nvPicPr>
            <p:cNvPr id="13442" name="Picture 87">
              <a:extLst>
                <a:ext uri="{FF2B5EF4-FFF2-40B4-BE49-F238E27FC236}">
                  <a16:creationId xmlns:a16="http://schemas.microsoft.com/office/drawing/2014/main" xmlns="" id="{42422EA0-0A58-C447-AA05-B2B779D050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" y="3871"/>
              <a:ext cx="523" cy="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43" name="Text Box 88">
              <a:extLst>
                <a:ext uri="{FF2B5EF4-FFF2-40B4-BE49-F238E27FC236}">
                  <a16:creationId xmlns:a16="http://schemas.microsoft.com/office/drawing/2014/main" xmlns="" id="{87F34872-D60F-054A-BAD5-ADAAF5ADFC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4" y="3888"/>
              <a:ext cx="487" cy="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44" name="Group 89">
            <a:extLst>
              <a:ext uri="{FF2B5EF4-FFF2-40B4-BE49-F238E27FC236}">
                <a16:creationId xmlns:a16="http://schemas.microsoft.com/office/drawing/2014/main" xmlns="" id="{91538293-E697-C440-B3F6-FF1A40C5ABD4}"/>
              </a:ext>
            </a:extLst>
          </p:cNvPr>
          <p:cNvGrpSpPr>
            <a:grpSpLocks/>
          </p:cNvGrpSpPr>
          <p:nvPr/>
        </p:nvGrpSpPr>
        <p:grpSpPr bwMode="auto">
          <a:xfrm>
            <a:off x="-96838" y="5126038"/>
            <a:ext cx="615951" cy="952500"/>
            <a:chOff x="-61" y="3229"/>
            <a:chExt cx="388" cy="600"/>
          </a:xfrm>
        </p:grpSpPr>
        <p:pic>
          <p:nvPicPr>
            <p:cNvPr id="13440" name="Picture 90">
              <a:extLst>
                <a:ext uri="{FF2B5EF4-FFF2-40B4-BE49-F238E27FC236}">
                  <a16:creationId xmlns:a16="http://schemas.microsoft.com/office/drawing/2014/main" xmlns="" id="{F047AE23-9F3B-434B-A100-52A274BD3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" y="3229"/>
              <a:ext cx="388" cy="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41" name="Text Box 91">
              <a:extLst>
                <a:ext uri="{FF2B5EF4-FFF2-40B4-BE49-F238E27FC236}">
                  <a16:creationId xmlns:a16="http://schemas.microsoft.com/office/drawing/2014/main" xmlns="" id="{44D097E9-E81F-5A41-BBA1-8350FBEECB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4" y="3249"/>
              <a:ext cx="352" cy="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sp>
        <p:nvSpPr>
          <p:cNvPr id="13345" name="Freeform 92">
            <a:extLst>
              <a:ext uri="{FF2B5EF4-FFF2-40B4-BE49-F238E27FC236}">
                <a16:creationId xmlns:a16="http://schemas.microsoft.com/office/drawing/2014/main" xmlns="" id="{ABE0D26B-0D4A-B647-B2B1-F443A7F66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482600"/>
            <a:ext cx="598488" cy="904875"/>
          </a:xfrm>
          <a:custGeom>
            <a:avLst/>
            <a:gdLst>
              <a:gd name="T0" fmla="*/ 145600 w 598416"/>
              <a:gd name="T1" fmla="*/ 0 h 905704"/>
              <a:gd name="T2" fmla="*/ 598560 w 598416"/>
              <a:gd name="T3" fmla="*/ 452024 h 905704"/>
              <a:gd name="T4" fmla="*/ 145600 w 598416"/>
              <a:gd name="T5" fmla="*/ 904047 h 905704"/>
              <a:gd name="T6" fmla="*/ 0 w 598416"/>
              <a:gd name="T7" fmla="*/ 878039 h 905704"/>
              <a:gd name="T8" fmla="*/ 0 w 598416"/>
              <a:gd name="T9" fmla="*/ 26008 h 905704"/>
              <a:gd name="T10" fmla="*/ 145600 w 598416"/>
              <a:gd name="T11" fmla="*/ 0 h 9057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rgbClr val="FFE281">
              <a:alpha val="5098"/>
            </a:srgbClr>
          </a:solidFill>
          <a:ln w="12600" cap="rnd">
            <a:solidFill>
              <a:srgbClr val="FFE281">
                <a:alpha val="29803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3346" name="Group 93">
            <a:extLst>
              <a:ext uri="{FF2B5EF4-FFF2-40B4-BE49-F238E27FC236}">
                <a16:creationId xmlns:a16="http://schemas.microsoft.com/office/drawing/2014/main" xmlns="" id="{7D33B43C-B678-0048-9744-ED7B8052A89E}"/>
              </a:ext>
            </a:extLst>
          </p:cNvPr>
          <p:cNvGrpSpPr>
            <a:grpSpLocks/>
          </p:cNvGrpSpPr>
          <p:nvPr/>
        </p:nvGrpSpPr>
        <p:grpSpPr bwMode="auto">
          <a:xfrm>
            <a:off x="444500" y="804863"/>
            <a:ext cx="965200" cy="969962"/>
            <a:chOff x="280" y="507"/>
            <a:chExt cx="608" cy="611"/>
          </a:xfrm>
        </p:grpSpPr>
        <p:pic>
          <p:nvPicPr>
            <p:cNvPr id="13438" name="Picture 94">
              <a:extLst>
                <a:ext uri="{FF2B5EF4-FFF2-40B4-BE49-F238E27FC236}">
                  <a16:creationId xmlns:a16="http://schemas.microsoft.com/office/drawing/2014/main" xmlns="" id="{1571C299-0459-B94B-A66C-12A99B29C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" y="507"/>
              <a:ext cx="608" cy="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39" name="Text Box 95">
              <a:extLst>
                <a:ext uri="{FF2B5EF4-FFF2-40B4-BE49-F238E27FC236}">
                  <a16:creationId xmlns:a16="http://schemas.microsoft.com/office/drawing/2014/main" xmlns="" id="{DD08856F-4497-FF43-A037-0EDED2ED6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" y="611"/>
              <a:ext cx="402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47" name="Group 96">
            <a:extLst>
              <a:ext uri="{FF2B5EF4-FFF2-40B4-BE49-F238E27FC236}">
                <a16:creationId xmlns:a16="http://schemas.microsoft.com/office/drawing/2014/main" xmlns="" id="{1B832158-D223-7147-8108-BA3E2931B593}"/>
              </a:ext>
            </a:extLst>
          </p:cNvPr>
          <p:cNvGrpSpPr>
            <a:grpSpLocks/>
          </p:cNvGrpSpPr>
          <p:nvPr/>
        </p:nvGrpSpPr>
        <p:grpSpPr bwMode="auto">
          <a:xfrm>
            <a:off x="285750" y="1420813"/>
            <a:ext cx="831850" cy="830262"/>
            <a:chOff x="180" y="895"/>
            <a:chExt cx="524" cy="523"/>
          </a:xfrm>
        </p:grpSpPr>
        <p:pic>
          <p:nvPicPr>
            <p:cNvPr id="13436" name="Picture 97">
              <a:extLst>
                <a:ext uri="{FF2B5EF4-FFF2-40B4-BE49-F238E27FC236}">
                  <a16:creationId xmlns:a16="http://schemas.microsoft.com/office/drawing/2014/main" xmlns="" id="{1060757A-06A8-A446-B4C2-E437FE5E2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" y="895"/>
              <a:ext cx="524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37" name="Text Box 98">
              <a:extLst>
                <a:ext uri="{FF2B5EF4-FFF2-40B4-BE49-F238E27FC236}">
                  <a16:creationId xmlns:a16="http://schemas.microsoft.com/office/drawing/2014/main" xmlns="" id="{93AAA343-0F4D-0E45-9C72-DCFDAD88B2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" y="986"/>
              <a:ext cx="342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sp>
        <p:nvSpPr>
          <p:cNvPr id="13348" name="Oval 99">
            <a:extLst>
              <a:ext uri="{FF2B5EF4-FFF2-40B4-BE49-F238E27FC236}">
                <a16:creationId xmlns:a16="http://schemas.microsoft.com/office/drawing/2014/main" xmlns="" id="{5686442D-A324-AD4A-BAB3-7772FCE32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1887538"/>
            <a:ext cx="609600" cy="609600"/>
          </a:xfrm>
          <a:prstGeom prst="ellipse">
            <a:avLst/>
          </a:prstGeom>
          <a:solidFill>
            <a:srgbClr val="FFE281">
              <a:alpha val="5098"/>
            </a:srgbClr>
          </a:solidFill>
          <a:ln w="12600" cap="rnd">
            <a:solidFill>
              <a:srgbClr val="FFE281">
                <a:alpha val="29803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grpSp>
        <p:nvGrpSpPr>
          <p:cNvPr id="13349" name="Group 100">
            <a:extLst>
              <a:ext uri="{FF2B5EF4-FFF2-40B4-BE49-F238E27FC236}">
                <a16:creationId xmlns:a16="http://schemas.microsoft.com/office/drawing/2014/main" xmlns="" id="{238B0FE1-BA31-0E4E-A073-DB8F93FBA5A3}"/>
              </a:ext>
            </a:extLst>
          </p:cNvPr>
          <p:cNvGrpSpPr>
            <a:grpSpLocks/>
          </p:cNvGrpSpPr>
          <p:nvPr/>
        </p:nvGrpSpPr>
        <p:grpSpPr bwMode="auto">
          <a:xfrm>
            <a:off x="122238" y="1889125"/>
            <a:ext cx="579437" cy="574675"/>
            <a:chOff x="77" y="1190"/>
            <a:chExt cx="365" cy="362"/>
          </a:xfrm>
        </p:grpSpPr>
        <p:pic>
          <p:nvPicPr>
            <p:cNvPr id="13434" name="Picture 101">
              <a:extLst>
                <a:ext uri="{FF2B5EF4-FFF2-40B4-BE49-F238E27FC236}">
                  <a16:creationId xmlns:a16="http://schemas.microsoft.com/office/drawing/2014/main" xmlns="" id="{36A7F12E-D1F9-F941-83CE-3196EE1A7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" y="1190"/>
              <a:ext cx="365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35" name="Text Box 102">
              <a:extLst>
                <a:ext uri="{FF2B5EF4-FFF2-40B4-BE49-F238E27FC236}">
                  <a16:creationId xmlns:a16="http://schemas.microsoft.com/office/drawing/2014/main" xmlns="" id="{D9D3436E-D5AF-3B46-AE75-A91E8C81D2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" y="1257"/>
              <a:ext cx="229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50" name="Group 103">
            <a:extLst>
              <a:ext uri="{FF2B5EF4-FFF2-40B4-BE49-F238E27FC236}">
                <a16:creationId xmlns:a16="http://schemas.microsoft.com/office/drawing/2014/main" xmlns="" id="{95B28E1A-2AE6-F445-ADCF-AE0F338BED9D}"/>
              </a:ext>
            </a:extLst>
          </p:cNvPr>
          <p:cNvGrpSpPr>
            <a:grpSpLocks/>
          </p:cNvGrpSpPr>
          <p:nvPr/>
        </p:nvGrpSpPr>
        <p:grpSpPr bwMode="auto">
          <a:xfrm>
            <a:off x="7272338" y="-92075"/>
            <a:ext cx="965200" cy="806450"/>
            <a:chOff x="4581" y="-58"/>
            <a:chExt cx="608" cy="508"/>
          </a:xfrm>
        </p:grpSpPr>
        <p:pic>
          <p:nvPicPr>
            <p:cNvPr id="13432" name="Picture 104">
              <a:extLst>
                <a:ext uri="{FF2B5EF4-FFF2-40B4-BE49-F238E27FC236}">
                  <a16:creationId xmlns:a16="http://schemas.microsoft.com/office/drawing/2014/main" xmlns="" id="{CE4E0374-926E-ED48-98C5-59B49BA592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" y="-58"/>
              <a:ext cx="608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33" name="Text Box 105">
              <a:extLst>
                <a:ext uri="{FF2B5EF4-FFF2-40B4-BE49-F238E27FC236}">
                  <a16:creationId xmlns:a16="http://schemas.microsoft.com/office/drawing/2014/main" xmlns="" id="{E89D092E-017C-CE48-AEFF-2F799F921A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0" y="-39"/>
              <a:ext cx="571" cy="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51" name="Group 106">
            <a:extLst>
              <a:ext uri="{FF2B5EF4-FFF2-40B4-BE49-F238E27FC236}">
                <a16:creationId xmlns:a16="http://schemas.microsoft.com/office/drawing/2014/main" xmlns="" id="{284A908A-F095-5847-8AF3-85D60DB20A71}"/>
              </a:ext>
            </a:extLst>
          </p:cNvPr>
          <p:cNvGrpSpPr>
            <a:grpSpLocks/>
          </p:cNvGrpSpPr>
          <p:nvPr/>
        </p:nvGrpSpPr>
        <p:grpSpPr bwMode="auto">
          <a:xfrm>
            <a:off x="8686800" y="-92075"/>
            <a:ext cx="531813" cy="666750"/>
            <a:chOff x="5472" y="-58"/>
            <a:chExt cx="335" cy="420"/>
          </a:xfrm>
        </p:grpSpPr>
        <p:pic>
          <p:nvPicPr>
            <p:cNvPr id="13430" name="Picture 107">
              <a:extLst>
                <a:ext uri="{FF2B5EF4-FFF2-40B4-BE49-F238E27FC236}">
                  <a16:creationId xmlns:a16="http://schemas.microsoft.com/office/drawing/2014/main" xmlns="" id="{7B947C5C-0E77-D446-AC7E-0284E4E4D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" y="-58"/>
              <a:ext cx="335" cy="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31" name="Text Box 108">
              <a:extLst>
                <a:ext uri="{FF2B5EF4-FFF2-40B4-BE49-F238E27FC236}">
                  <a16:creationId xmlns:a16="http://schemas.microsoft.com/office/drawing/2014/main" xmlns="" id="{CE53F085-7FC3-324A-BAE4-2D877FDF61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2" y="-39"/>
              <a:ext cx="295" cy="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sp>
        <p:nvSpPr>
          <p:cNvPr id="13352" name="Oval 109">
            <a:extLst>
              <a:ext uri="{FF2B5EF4-FFF2-40B4-BE49-F238E27FC236}">
                <a16:creationId xmlns:a16="http://schemas.microsoft.com/office/drawing/2014/main" xmlns="" id="{6FF9629A-8E3D-444E-A0FE-A9F61B23B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8588" y="282575"/>
            <a:ext cx="1128712" cy="1128713"/>
          </a:xfrm>
          <a:prstGeom prst="ellipse">
            <a:avLst/>
          </a:prstGeom>
          <a:solidFill>
            <a:srgbClr val="FFE281">
              <a:alpha val="5098"/>
            </a:srgbClr>
          </a:solidFill>
          <a:ln w="12600" cap="rnd">
            <a:solidFill>
              <a:srgbClr val="FFE281">
                <a:alpha val="29803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grpSp>
        <p:nvGrpSpPr>
          <p:cNvPr id="13353" name="Group 110">
            <a:extLst>
              <a:ext uri="{FF2B5EF4-FFF2-40B4-BE49-F238E27FC236}">
                <a16:creationId xmlns:a16="http://schemas.microsoft.com/office/drawing/2014/main" xmlns="" id="{6336A241-A168-354B-932F-03082729E53F}"/>
              </a:ext>
            </a:extLst>
          </p:cNvPr>
          <p:cNvGrpSpPr>
            <a:grpSpLocks/>
          </p:cNvGrpSpPr>
          <p:nvPr/>
        </p:nvGrpSpPr>
        <p:grpSpPr bwMode="auto">
          <a:xfrm>
            <a:off x="8882063" y="719138"/>
            <a:ext cx="336550" cy="965200"/>
            <a:chOff x="5595" y="453"/>
            <a:chExt cx="212" cy="608"/>
          </a:xfrm>
        </p:grpSpPr>
        <p:pic>
          <p:nvPicPr>
            <p:cNvPr id="13428" name="Picture 111">
              <a:extLst>
                <a:ext uri="{FF2B5EF4-FFF2-40B4-BE49-F238E27FC236}">
                  <a16:creationId xmlns:a16="http://schemas.microsoft.com/office/drawing/2014/main" xmlns="" id="{ED0E8016-C700-4447-B185-01925762FF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5" y="453"/>
              <a:ext cx="212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29" name="Text Box 112">
              <a:extLst>
                <a:ext uri="{FF2B5EF4-FFF2-40B4-BE49-F238E27FC236}">
                  <a16:creationId xmlns:a16="http://schemas.microsoft.com/office/drawing/2014/main" xmlns="" id="{28FECFCB-8BFC-8D41-87E2-8D547F166D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6" y="472"/>
              <a:ext cx="171" cy="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54" name="Group 113">
            <a:extLst>
              <a:ext uri="{FF2B5EF4-FFF2-40B4-BE49-F238E27FC236}">
                <a16:creationId xmlns:a16="http://schemas.microsoft.com/office/drawing/2014/main" xmlns="" id="{04EA4C26-5121-5543-8AE6-4866B6173D06}"/>
              </a:ext>
            </a:extLst>
          </p:cNvPr>
          <p:cNvGrpSpPr>
            <a:grpSpLocks/>
          </p:cNvGrpSpPr>
          <p:nvPr/>
        </p:nvGrpSpPr>
        <p:grpSpPr bwMode="auto">
          <a:xfrm>
            <a:off x="7559675" y="701675"/>
            <a:ext cx="1025525" cy="1025525"/>
            <a:chOff x="4762" y="442"/>
            <a:chExt cx="646" cy="646"/>
          </a:xfrm>
        </p:grpSpPr>
        <p:pic>
          <p:nvPicPr>
            <p:cNvPr id="13426" name="Picture 114">
              <a:extLst>
                <a:ext uri="{FF2B5EF4-FFF2-40B4-BE49-F238E27FC236}">
                  <a16:creationId xmlns:a16="http://schemas.microsoft.com/office/drawing/2014/main" xmlns="" id="{A00899A2-1250-194B-B73C-8B056821F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" y="442"/>
              <a:ext cx="646" cy="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27" name="Text Box 115">
              <a:extLst>
                <a:ext uri="{FF2B5EF4-FFF2-40B4-BE49-F238E27FC236}">
                  <a16:creationId xmlns:a16="http://schemas.microsoft.com/office/drawing/2014/main" xmlns="" id="{673CB0FB-5199-7F48-A96D-5898E70501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1" y="548"/>
              <a:ext cx="429" cy="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sp>
        <p:nvSpPr>
          <p:cNvPr id="13355" name="Oval 116">
            <a:extLst>
              <a:ext uri="{FF2B5EF4-FFF2-40B4-BE49-F238E27FC236}">
                <a16:creationId xmlns:a16="http://schemas.microsoft.com/office/drawing/2014/main" xmlns="" id="{392BB0F9-B265-F94B-B61D-BCE04E3ED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1327150"/>
            <a:ext cx="608013" cy="608013"/>
          </a:xfrm>
          <a:prstGeom prst="ellipse">
            <a:avLst/>
          </a:prstGeom>
          <a:solidFill>
            <a:srgbClr val="FFE281">
              <a:alpha val="5098"/>
            </a:srgbClr>
          </a:solidFill>
          <a:ln w="12600" cap="rnd">
            <a:solidFill>
              <a:srgbClr val="FFE281">
                <a:alpha val="29803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3356" name="Oval 117">
            <a:extLst>
              <a:ext uri="{FF2B5EF4-FFF2-40B4-BE49-F238E27FC236}">
                <a16:creationId xmlns:a16="http://schemas.microsoft.com/office/drawing/2014/main" xmlns="" id="{89C1EF18-BF15-1D4A-99CD-3030A6884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9525" y="5611813"/>
            <a:ext cx="738188" cy="738187"/>
          </a:xfrm>
          <a:prstGeom prst="ellipse">
            <a:avLst/>
          </a:prstGeom>
          <a:solidFill>
            <a:srgbClr val="FFE281">
              <a:alpha val="5098"/>
            </a:srgbClr>
          </a:solidFill>
          <a:ln w="12600" cap="rnd">
            <a:solidFill>
              <a:srgbClr val="FFE281">
                <a:alpha val="14902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grpSp>
        <p:nvGrpSpPr>
          <p:cNvPr id="13357" name="Group 118">
            <a:extLst>
              <a:ext uri="{FF2B5EF4-FFF2-40B4-BE49-F238E27FC236}">
                <a16:creationId xmlns:a16="http://schemas.microsoft.com/office/drawing/2014/main" xmlns="" id="{0750F7E8-A491-6643-B93F-5A4AE6ED6737}"/>
              </a:ext>
            </a:extLst>
          </p:cNvPr>
          <p:cNvGrpSpPr>
            <a:grpSpLocks/>
          </p:cNvGrpSpPr>
          <p:nvPr/>
        </p:nvGrpSpPr>
        <p:grpSpPr bwMode="auto">
          <a:xfrm>
            <a:off x="6943725" y="5211763"/>
            <a:ext cx="793750" cy="793750"/>
            <a:chOff x="4374" y="3283"/>
            <a:chExt cx="500" cy="500"/>
          </a:xfrm>
        </p:grpSpPr>
        <p:pic>
          <p:nvPicPr>
            <p:cNvPr id="13424" name="Picture 119">
              <a:extLst>
                <a:ext uri="{FF2B5EF4-FFF2-40B4-BE49-F238E27FC236}">
                  <a16:creationId xmlns:a16="http://schemas.microsoft.com/office/drawing/2014/main" xmlns="" id="{6F100789-D259-124E-8A15-02D1E9C69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4" y="3283"/>
              <a:ext cx="500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25" name="Text Box 120">
              <a:extLst>
                <a:ext uri="{FF2B5EF4-FFF2-40B4-BE49-F238E27FC236}">
                  <a16:creationId xmlns:a16="http://schemas.microsoft.com/office/drawing/2014/main" xmlns="" id="{C5FF46BC-C4A4-E74B-AEC8-8746AB4BF9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0" y="3370"/>
              <a:ext cx="32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sp>
        <p:nvSpPr>
          <p:cNvPr id="13358" name="Oval 121">
            <a:extLst>
              <a:ext uri="{FF2B5EF4-FFF2-40B4-BE49-F238E27FC236}">
                <a16:creationId xmlns:a16="http://schemas.microsoft.com/office/drawing/2014/main" xmlns="" id="{01AAE972-D343-FD47-BF28-BC17B1D42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4927600"/>
            <a:ext cx="738187" cy="738188"/>
          </a:xfrm>
          <a:prstGeom prst="ellipse">
            <a:avLst/>
          </a:prstGeom>
          <a:solidFill>
            <a:srgbClr val="FFE281">
              <a:alpha val="5098"/>
            </a:srgbClr>
          </a:solidFill>
          <a:ln w="12600" cap="rnd">
            <a:solidFill>
              <a:srgbClr val="FFE281">
                <a:alpha val="14902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grpSp>
        <p:nvGrpSpPr>
          <p:cNvPr id="13359" name="Group 122">
            <a:extLst>
              <a:ext uri="{FF2B5EF4-FFF2-40B4-BE49-F238E27FC236}">
                <a16:creationId xmlns:a16="http://schemas.microsoft.com/office/drawing/2014/main" xmlns="" id="{C2D612BD-97B0-AA42-A003-836399F51D38}"/>
              </a:ext>
            </a:extLst>
          </p:cNvPr>
          <p:cNvGrpSpPr>
            <a:grpSpLocks/>
          </p:cNvGrpSpPr>
          <p:nvPr/>
        </p:nvGrpSpPr>
        <p:grpSpPr bwMode="auto">
          <a:xfrm>
            <a:off x="8199438" y="5638800"/>
            <a:ext cx="658812" cy="660400"/>
            <a:chOff x="5165" y="3552"/>
            <a:chExt cx="415" cy="416"/>
          </a:xfrm>
        </p:grpSpPr>
        <p:pic>
          <p:nvPicPr>
            <p:cNvPr id="13422" name="Picture 123">
              <a:extLst>
                <a:ext uri="{FF2B5EF4-FFF2-40B4-BE49-F238E27FC236}">
                  <a16:creationId xmlns:a16="http://schemas.microsoft.com/office/drawing/2014/main" xmlns="" id="{15DB0DF1-C79F-B44C-BDC9-6B55B1032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" y="3552"/>
              <a:ext cx="415" cy="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23" name="Text Box 124">
              <a:extLst>
                <a:ext uri="{FF2B5EF4-FFF2-40B4-BE49-F238E27FC236}">
                  <a16:creationId xmlns:a16="http://schemas.microsoft.com/office/drawing/2014/main" xmlns="" id="{E4D12415-4BCE-B541-9C04-C6C00FEC4B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0" y="3625"/>
              <a:ext cx="266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60" name="Group 125">
            <a:extLst>
              <a:ext uri="{FF2B5EF4-FFF2-40B4-BE49-F238E27FC236}">
                <a16:creationId xmlns:a16="http://schemas.microsoft.com/office/drawing/2014/main" xmlns="" id="{4F75A5DA-9488-A947-AE83-BB8C98E6D939}"/>
              </a:ext>
            </a:extLst>
          </p:cNvPr>
          <p:cNvGrpSpPr>
            <a:grpSpLocks/>
          </p:cNvGrpSpPr>
          <p:nvPr/>
        </p:nvGrpSpPr>
        <p:grpSpPr bwMode="auto">
          <a:xfrm>
            <a:off x="8047038" y="4065588"/>
            <a:ext cx="611187" cy="611187"/>
            <a:chOff x="5069" y="2561"/>
            <a:chExt cx="385" cy="385"/>
          </a:xfrm>
        </p:grpSpPr>
        <p:pic>
          <p:nvPicPr>
            <p:cNvPr id="13420" name="Picture 126">
              <a:extLst>
                <a:ext uri="{FF2B5EF4-FFF2-40B4-BE49-F238E27FC236}">
                  <a16:creationId xmlns:a16="http://schemas.microsoft.com/office/drawing/2014/main" xmlns="" id="{E3E642CF-8393-7849-8857-983D8F818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9" y="2561"/>
              <a:ext cx="385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21" name="Text Box 127">
              <a:extLst>
                <a:ext uri="{FF2B5EF4-FFF2-40B4-BE49-F238E27FC236}">
                  <a16:creationId xmlns:a16="http://schemas.microsoft.com/office/drawing/2014/main" xmlns="" id="{32156A94-4811-0141-80CD-0DB502E3F7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0" y="2632"/>
              <a:ext cx="243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61" name="Group 128">
            <a:extLst>
              <a:ext uri="{FF2B5EF4-FFF2-40B4-BE49-F238E27FC236}">
                <a16:creationId xmlns:a16="http://schemas.microsoft.com/office/drawing/2014/main" xmlns="" id="{C98FEEB5-DED5-A14A-B684-333BE7482328}"/>
              </a:ext>
            </a:extLst>
          </p:cNvPr>
          <p:cNvGrpSpPr>
            <a:grpSpLocks/>
          </p:cNvGrpSpPr>
          <p:nvPr/>
        </p:nvGrpSpPr>
        <p:grpSpPr bwMode="auto">
          <a:xfrm>
            <a:off x="8382000" y="5029200"/>
            <a:ext cx="611188" cy="611188"/>
            <a:chOff x="5280" y="3168"/>
            <a:chExt cx="385" cy="385"/>
          </a:xfrm>
        </p:grpSpPr>
        <p:pic>
          <p:nvPicPr>
            <p:cNvPr id="13418" name="Picture 129">
              <a:extLst>
                <a:ext uri="{FF2B5EF4-FFF2-40B4-BE49-F238E27FC236}">
                  <a16:creationId xmlns:a16="http://schemas.microsoft.com/office/drawing/2014/main" xmlns="" id="{52B3F5A7-12A7-0A46-A972-C93BA4247F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3168"/>
              <a:ext cx="385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19" name="Text Box 130">
              <a:extLst>
                <a:ext uri="{FF2B5EF4-FFF2-40B4-BE49-F238E27FC236}">
                  <a16:creationId xmlns:a16="http://schemas.microsoft.com/office/drawing/2014/main" xmlns="" id="{1FB59C74-E385-7D4E-84BC-79220F2C11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0" y="3237"/>
              <a:ext cx="243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62" name="Group 131">
            <a:extLst>
              <a:ext uri="{FF2B5EF4-FFF2-40B4-BE49-F238E27FC236}">
                <a16:creationId xmlns:a16="http://schemas.microsoft.com/office/drawing/2014/main" xmlns="" id="{FF98DBAC-E9AC-1846-B21B-62CAD7F10A17}"/>
              </a:ext>
            </a:extLst>
          </p:cNvPr>
          <p:cNvGrpSpPr>
            <a:grpSpLocks/>
          </p:cNvGrpSpPr>
          <p:nvPr/>
        </p:nvGrpSpPr>
        <p:grpSpPr bwMode="auto">
          <a:xfrm>
            <a:off x="8656638" y="4760913"/>
            <a:ext cx="561975" cy="611187"/>
            <a:chOff x="5453" y="2999"/>
            <a:chExt cx="354" cy="385"/>
          </a:xfrm>
        </p:grpSpPr>
        <p:pic>
          <p:nvPicPr>
            <p:cNvPr id="13416" name="Picture 132">
              <a:extLst>
                <a:ext uri="{FF2B5EF4-FFF2-40B4-BE49-F238E27FC236}">
                  <a16:creationId xmlns:a16="http://schemas.microsoft.com/office/drawing/2014/main" xmlns="" id="{B2471BB8-C176-5647-943C-F60111D3B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3" y="2999"/>
              <a:ext cx="354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17" name="Text Box 133">
              <a:extLst>
                <a:ext uri="{FF2B5EF4-FFF2-40B4-BE49-F238E27FC236}">
                  <a16:creationId xmlns:a16="http://schemas.microsoft.com/office/drawing/2014/main" xmlns="" id="{BAB5C447-09AB-5049-8FBE-0B778F9664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3" y="3018"/>
              <a:ext cx="314" cy="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63" name="Group 134">
            <a:extLst>
              <a:ext uri="{FF2B5EF4-FFF2-40B4-BE49-F238E27FC236}">
                <a16:creationId xmlns:a16="http://schemas.microsoft.com/office/drawing/2014/main" xmlns="" id="{E254D019-B5A5-BD4E-9548-5723ECFDDE0B}"/>
              </a:ext>
            </a:extLst>
          </p:cNvPr>
          <p:cNvGrpSpPr>
            <a:grpSpLocks/>
          </p:cNvGrpSpPr>
          <p:nvPr/>
        </p:nvGrpSpPr>
        <p:grpSpPr bwMode="auto">
          <a:xfrm>
            <a:off x="1420813" y="5291138"/>
            <a:ext cx="2232025" cy="1793875"/>
            <a:chOff x="895" y="3333"/>
            <a:chExt cx="1406" cy="1130"/>
          </a:xfrm>
        </p:grpSpPr>
        <p:pic>
          <p:nvPicPr>
            <p:cNvPr id="13414" name="Picture 135">
              <a:extLst>
                <a:ext uri="{FF2B5EF4-FFF2-40B4-BE49-F238E27FC236}">
                  <a16:creationId xmlns:a16="http://schemas.microsoft.com/office/drawing/2014/main" xmlns="" id="{4E60B8A9-6323-8241-BAC4-AAE8303C1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" y="3333"/>
              <a:ext cx="1406" cy="1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15" name="Text Box 136">
              <a:extLst>
                <a:ext uri="{FF2B5EF4-FFF2-40B4-BE49-F238E27FC236}">
                  <a16:creationId xmlns:a16="http://schemas.microsoft.com/office/drawing/2014/main" xmlns="" id="{3B20A2ED-BEBD-6E45-B4E8-990E475A6A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7" y="3436"/>
              <a:ext cx="1200" cy="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64" name="Group 137">
            <a:extLst>
              <a:ext uri="{FF2B5EF4-FFF2-40B4-BE49-F238E27FC236}">
                <a16:creationId xmlns:a16="http://schemas.microsoft.com/office/drawing/2014/main" xmlns="" id="{123449C5-2FE5-E84B-AB8C-977E421BD08A}"/>
              </a:ext>
            </a:extLst>
          </p:cNvPr>
          <p:cNvGrpSpPr>
            <a:grpSpLocks/>
          </p:cNvGrpSpPr>
          <p:nvPr/>
        </p:nvGrpSpPr>
        <p:grpSpPr bwMode="auto">
          <a:xfrm>
            <a:off x="8540750" y="3352800"/>
            <a:ext cx="360363" cy="360363"/>
            <a:chOff x="5380" y="2112"/>
            <a:chExt cx="227" cy="227"/>
          </a:xfrm>
        </p:grpSpPr>
        <p:pic>
          <p:nvPicPr>
            <p:cNvPr id="13412" name="Picture 138">
              <a:extLst>
                <a:ext uri="{FF2B5EF4-FFF2-40B4-BE49-F238E27FC236}">
                  <a16:creationId xmlns:a16="http://schemas.microsoft.com/office/drawing/2014/main" xmlns="" id="{1558796F-842D-6C45-A2E7-E72F0F4EF8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0" y="2112"/>
              <a:ext cx="22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13" name="Text Box 139">
              <a:extLst>
                <a:ext uri="{FF2B5EF4-FFF2-40B4-BE49-F238E27FC236}">
                  <a16:creationId xmlns:a16="http://schemas.microsoft.com/office/drawing/2014/main" xmlns="" id="{5DE9A27B-B3C4-4446-ABA3-4732762D55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7" y="2159"/>
              <a:ext cx="134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65" name="Group 140">
            <a:extLst>
              <a:ext uri="{FF2B5EF4-FFF2-40B4-BE49-F238E27FC236}">
                <a16:creationId xmlns:a16="http://schemas.microsoft.com/office/drawing/2014/main" xmlns="" id="{02252EEE-0254-DE4C-9190-BE22B579483F}"/>
              </a:ext>
            </a:extLst>
          </p:cNvPr>
          <p:cNvGrpSpPr>
            <a:grpSpLocks/>
          </p:cNvGrpSpPr>
          <p:nvPr/>
        </p:nvGrpSpPr>
        <p:grpSpPr bwMode="auto">
          <a:xfrm>
            <a:off x="8369300" y="3505200"/>
            <a:ext cx="361950" cy="360363"/>
            <a:chOff x="5272" y="2208"/>
            <a:chExt cx="228" cy="227"/>
          </a:xfrm>
        </p:grpSpPr>
        <p:pic>
          <p:nvPicPr>
            <p:cNvPr id="13410" name="Picture 141">
              <a:extLst>
                <a:ext uri="{FF2B5EF4-FFF2-40B4-BE49-F238E27FC236}">
                  <a16:creationId xmlns:a16="http://schemas.microsoft.com/office/drawing/2014/main" xmlns="" id="{B98F0396-879D-4646-B918-7FD21EDAB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2" y="2208"/>
              <a:ext cx="228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11" name="Text Box 142">
              <a:extLst>
                <a:ext uri="{FF2B5EF4-FFF2-40B4-BE49-F238E27FC236}">
                  <a16:creationId xmlns:a16="http://schemas.microsoft.com/office/drawing/2014/main" xmlns="" id="{B74034DC-295C-D541-B9BB-670CE2F574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8" y="2256"/>
              <a:ext cx="13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66" name="Group 143">
            <a:extLst>
              <a:ext uri="{FF2B5EF4-FFF2-40B4-BE49-F238E27FC236}">
                <a16:creationId xmlns:a16="http://schemas.microsoft.com/office/drawing/2014/main" xmlns="" id="{D9FE0ACB-ECD4-734D-8464-AE1B3646FCD2}"/>
              </a:ext>
            </a:extLst>
          </p:cNvPr>
          <p:cNvGrpSpPr>
            <a:grpSpLocks/>
          </p:cNvGrpSpPr>
          <p:nvPr/>
        </p:nvGrpSpPr>
        <p:grpSpPr bwMode="auto">
          <a:xfrm>
            <a:off x="8577263" y="3657600"/>
            <a:ext cx="360362" cy="360363"/>
            <a:chOff x="5403" y="2304"/>
            <a:chExt cx="227" cy="227"/>
          </a:xfrm>
        </p:grpSpPr>
        <p:pic>
          <p:nvPicPr>
            <p:cNvPr id="13408" name="Picture 144">
              <a:extLst>
                <a:ext uri="{FF2B5EF4-FFF2-40B4-BE49-F238E27FC236}">
                  <a16:creationId xmlns:a16="http://schemas.microsoft.com/office/drawing/2014/main" xmlns="" id="{78F24E70-6CF9-B142-BDD1-A9C5ED388D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3" y="2304"/>
              <a:ext cx="22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09" name="Text Box 145">
              <a:extLst>
                <a:ext uri="{FF2B5EF4-FFF2-40B4-BE49-F238E27FC236}">
                  <a16:creationId xmlns:a16="http://schemas.microsoft.com/office/drawing/2014/main" xmlns="" id="{8CA9EEF0-41D8-E243-A272-C229E18148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1" y="2352"/>
              <a:ext cx="13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sp>
        <p:nvSpPr>
          <p:cNvPr id="13367" name="Oval 146">
            <a:extLst>
              <a:ext uri="{FF2B5EF4-FFF2-40B4-BE49-F238E27FC236}">
                <a16:creationId xmlns:a16="http://schemas.microsoft.com/office/drawing/2014/main" xmlns="" id="{EE9285F9-2FCE-124F-9F23-03043C9A6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2698750"/>
            <a:ext cx="468312" cy="468313"/>
          </a:xfrm>
          <a:prstGeom prst="ellipse">
            <a:avLst/>
          </a:prstGeom>
          <a:solidFill>
            <a:srgbClr val="FFE281">
              <a:alpha val="5098"/>
            </a:srgbClr>
          </a:solidFill>
          <a:ln w="12600" cap="rnd">
            <a:solidFill>
              <a:srgbClr val="FFE281">
                <a:alpha val="14902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3368" name="Oval 147">
            <a:extLst>
              <a:ext uri="{FF2B5EF4-FFF2-40B4-BE49-F238E27FC236}">
                <a16:creationId xmlns:a16="http://schemas.microsoft.com/office/drawing/2014/main" xmlns="" id="{44E9F902-0792-C545-BF98-EE5B202BC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3" y="3167063"/>
            <a:ext cx="458787" cy="458787"/>
          </a:xfrm>
          <a:prstGeom prst="ellipse">
            <a:avLst/>
          </a:prstGeom>
          <a:solidFill>
            <a:srgbClr val="FFE281">
              <a:alpha val="5098"/>
            </a:srgbClr>
          </a:solidFill>
          <a:ln w="12600" cap="rnd">
            <a:solidFill>
              <a:srgbClr val="FFE281">
                <a:alpha val="14902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grpSp>
        <p:nvGrpSpPr>
          <p:cNvPr id="13369" name="Group 148">
            <a:extLst>
              <a:ext uri="{FF2B5EF4-FFF2-40B4-BE49-F238E27FC236}">
                <a16:creationId xmlns:a16="http://schemas.microsoft.com/office/drawing/2014/main" xmlns="" id="{37EC75EF-BB09-8549-A2A0-B1606C6E5C8B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3352800"/>
            <a:ext cx="409575" cy="409575"/>
            <a:chOff x="150" y="2112"/>
            <a:chExt cx="258" cy="258"/>
          </a:xfrm>
        </p:grpSpPr>
        <p:pic>
          <p:nvPicPr>
            <p:cNvPr id="13406" name="Picture 149">
              <a:extLst>
                <a:ext uri="{FF2B5EF4-FFF2-40B4-BE49-F238E27FC236}">
                  <a16:creationId xmlns:a16="http://schemas.microsoft.com/office/drawing/2014/main" xmlns="" id="{47D560D3-6F77-194F-9E18-786EE3748B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" y="2112"/>
              <a:ext cx="25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07" name="Text Box 150">
              <a:extLst>
                <a:ext uri="{FF2B5EF4-FFF2-40B4-BE49-F238E27FC236}">
                  <a16:creationId xmlns:a16="http://schemas.microsoft.com/office/drawing/2014/main" xmlns="" id="{BA3C4330-9520-3B4B-A6E0-B3931254D3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" y="2163"/>
              <a:ext cx="15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70" name="Group 151">
            <a:extLst>
              <a:ext uri="{FF2B5EF4-FFF2-40B4-BE49-F238E27FC236}">
                <a16:creationId xmlns:a16="http://schemas.microsoft.com/office/drawing/2014/main" xmlns="" id="{68E41E72-7162-E345-868D-CBE06456C9A7}"/>
              </a:ext>
            </a:extLst>
          </p:cNvPr>
          <p:cNvGrpSpPr>
            <a:grpSpLocks/>
          </p:cNvGrpSpPr>
          <p:nvPr/>
        </p:nvGrpSpPr>
        <p:grpSpPr bwMode="auto">
          <a:xfrm>
            <a:off x="-249238" y="2414588"/>
            <a:ext cx="1682751" cy="2238375"/>
            <a:chOff x="-157" y="1521"/>
            <a:chExt cx="1060" cy="1410"/>
          </a:xfrm>
        </p:grpSpPr>
        <p:pic>
          <p:nvPicPr>
            <p:cNvPr id="13404" name="Picture 152">
              <a:extLst>
                <a:ext uri="{FF2B5EF4-FFF2-40B4-BE49-F238E27FC236}">
                  <a16:creationId xmlns:a16="http://schemas.microsoft.com/office/drawing/2014/main" xmlns="" id="{63EDC994-476A-6C40-8C70-7CC92FD4B7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" y="1521"/>
              <a:ext cx="1060" cy="1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05" name="Text Box 153">
              <a:extLst>
                <a:ext uri="{FF2B5EF4-FFF2-40B4-BE49-F238E27FC236}">
                  <a16:creationId xmlns:a16="http://schemas.microsoft.com/office/drawing/2014/main" xmlns="" id="{200B517B-E9F3-1C4A-8B38-D2BEEF515B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5" y="1626"/>
              <a:ext cx="854" cy="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71" name="Group 154">
            <a:extLst>
              <a:ext uri="{FF2B5EF4-FFF2-40B4-BE49-F238E27FC236}">
                <a16:creationId xmlns:a16="http://schemas.microsoft.com/office/drawing/2014/main" xmlns="" id="{30078D7F-A669-7447-99F3-95C36881C59A}"/>
              </a:ext>
            </a:extLst>
          </p:cNvPr>
          <p:cNvGrpSpPr>
            <a:grpSpLocks/>
          </p:cNvGrpSpPr>
          <p:nvPr/>
        </p:nvGrpSpPr>
        <p:grpSpPr bwMode="auto">
          <a:xfrm>
            <a:off x="6089650" y="2309813"/>
            <a:ext cx="1385888" cy="1392237"/>
            <a:chOff x="3836" y="1455"/>
            <a:chExt cx="873" cy="877"/>
          </a:xfrm>
        </p:grpSpPr>
        <p:pic>
          <p:nvPicPr>
            <p:cNvPr id="13402" name="Picture 155">
              <a:extLst>
                <a:ext uri="{FF2B5EF4-FFF2-40B4-BE49-F238E27FC236}">
                  <a16:creationId xmlns:a16="http://schemas.microsoft.com/office/drawing/2014/main" xmlns="" id="{C79E57A5-BB35-3348-A20B-B705BAFC14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6" y="1455"/>
              <a:ext cx="873" cy="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403" name="Text Box 156">
              <a:extLst>
                <a:ext uri="{FF2B5EF4-FFF2-40B4-BE49-F238E27FC236}">
                  <a16:creationId xmlns:a16="http://schemas.microsoft.com/office/drawing/2014/main" xmlns="" id="{F000267E-348F-7744-9EDB-A1FBCD582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1" y="1621"/>
              <a:ext cx="540" cy="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13372" name="Group 157">
            <a:extLst>
              <a:ext uri="{FF2B5EF4-FFF2-40B4-BE49-F238E27FC236}">
                <a16:creationId xmlns:a16="http://schemas.microsoft.com/office/drawing/2014/main" xmlns="" id="{A9653E6F-8334-164B-8EE0-A78928808EE5}"/>
              </a:ext>
            </a:extLst>
          </p:cNvPr>
          <p:cNvGrpSpPr>
            <a:grpSpLocks/>
          </p:cNvGrpSpPr>
          <p:nvPr/>
        </p:nvGrpSpPr>
        <p:grpSpPr bwMode="auto">
          <a:xfrm>
            <a:off x="4516438" y="993775"/>
            <a:ext cx="1841500" cy="1525588"/>
            <a:chOff x="2845" y="626"/>
            <a:chExt cx="1160" cy="961"/>
          </a:xfrm>
        </p:grpSpPr>
        <p:grpSp>
          <p:nvGrpSpPr>
            <p:cNvPr id="13378" name="Group 158">
              <a:extLst>
                <a:ext uri="{FF2B5EF4-FFF2-40B4-BE49-F238E27FC236}">
                  <a16:creationId xmlns:a16="http://schemas.microsoft.com/office/drawing/2014/main" xmlns="" id="{1C527FA6-9350-CD4E-AB77-C604E0457D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4" y="895"/>
              <a:ext cx="691" cy="692"/>
              <a:chOff x="3314" y="895"/>
              <a:chExt cx="691" cy="692"/>
            </a:xfrm>
          </p:grpSpPr>
          <p:pic>
            <p:nvPicPr>
              <p:cNvPr id="13400" name="Picture 159">
                <a:extLst>
                  <a:ext uri="{FF2B5EF4-FFF2-40B4-BE49-F238E27FC236}">
                    <a16:creationId xmlns:a16="http://schemas.microsoft.com/office/drawing/2014/main" xmlns="" id="{66D92387-AAF0-1C4A-829A-4E1D705FCD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4" y="895"/>
                <a:ext cx="691" cy="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3401" name="Text Box 160">
                <a:extLst>
                  <a:ext uri="{FF2B5EF4-FFF2-40B4-BE49-F238E27FC236}">
                    <a16:creationId xmlns:a16="http://schemas.microsoft.com/office/drawing/2014/main" xmlns="" id="{4F7F4CCF-342E-3543-9BDF-11B67E9EE9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5" y="1007"/>
                <a:ext cx="470" cy="4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13379" name="Group 161">
              <a:extLst>
                <a:ext uri="{FF2B5EF4-FFF2-40B4-BE49-F238E27FC236}">
                  <a16:creationId xmlns:a16="http://schemas.microsoft.com/office/drawing/2014/main" xmlns="" id="{C3BB241A-F0AE-1E47-B4EC-45FFFBF816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19" y="880"/>
              <a:ext cx="533" cy="535"/>
              <a:chOff x="3419" y="880"/>
              <a:chExt cx="533" cy="535"/>
            </a:xfrm>
          </p:grpSpPr>
          <p:pic>
            <p:nvPicPr>
              <p:cNvPr id="13398" name="Picture 162">
                <a:extLst>
                  <a:ext uri="{FF2B5EF4-FFF2-40B4-BE49-F238E27FC236}">
                    <a16:creationId xmlns:a16="http://schemas.microsoft.com/office/drawing/2014/main" xmlns="" id="{078BD02F-59BD-9643-B7C0-7785D0D2EA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9" y="880"/>
                <a:ext cx="533" cy="5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3399" name="Text Box 163">
                <a:extLst>
                  <a:ext uri="{FF2B5EF4-FFF2-40B4-BE49-F238E27FC236}">
                    <a16:creationId xmlns:a16="http://schemas.microsoft.com/office/drawing/2014/main" xmlns="" id="{02D76181-100F-AF43-B7EC-DA26DEE602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08" y="969"/>
                <a:ext cx="358" cy="3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13380" name="Group 164">
              <a:extLst>
                <a:ext uri="{FF2B5EF4-FFF2-40B4-BE49-F238E27FC236}">
                  <a16:creationId xmlns:a16="http://schemas.microsoft.com/office/drawing/2014/main" xmlns="" id="{2DC9C294-51AF-014C-AF37-A868364E91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5" y="1175"/>
              <a:ext cx="395" cy="393"/>
              <a:chOff x="3175" y="1175"/>
              <a:chExt cx="395" cy="393"/>
            </a:xfrm>
          </p:grpSpPr>
          <p:pic>
            <p:nvPicPr>
              <p:cNvPr id="13396" name="Picture 165">
                <a:extLst>
                  <a:ext uri="{FF2B5EF4-FFF2-40B4-BE49-F238E27FC236}">
                    <a16:creationId xmlns:a16="http://schemas.microsoft.com/office/drawing/2014/main" xmlns="" id="{A1788F37-057F-C94C-BC3C-FCC31E4AE9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5" y="1175"/>
                <a:ext cx="395" cy="3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3397" name="Text Box 166">
                <a:extLst>
                  <a:ext uri="{FF2B5EF4-FFF2-40B4-BE49-F238E27FC236}">
                    <a16:creationId xmlns:a16="http://schemas.microsoft.com/office/drawing/2014/main" xmlns="" id="{09D099EF-4B29-9147-B9FF-2076FD7833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4" y="1244"/>
                <a:ext cx="259" cy="2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13381" name="Group 167">
              <a:extLst>
                <a:ext uri="{FF2B5EF4-FFF2-40B4-BE49-F238E27FC236}">
                  <a16:creationId xmlns:a16="http://schemas.microsoft.com/office/drawing/2014/main" xmlns="" id="{289BC41B-AB95-3640-9DAB-B50FD1149D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0" y="1127"/>
              <a:ext cx="323" cy="322"/>
              <a:chOff x="3280" y="1127"/>
              <a:chExt cx="323" cy="322"/>
            </a:xfrm>
          </p:grpSpPr>
          <p:pic>
            <p:nvPicPr>
              <p:cNvPr id="13394" name="Picture 168">
                <a:extLst>
                  <a:ext uri="{FF2B5EF4-FFF2-40B4-BE49-F238E27FC236}">
                    <a16:creationId xmlns:a16="http://schemas.microsoft.com/office/drawing/2014/main" xmlns="" id="{D7C54734-56D8-144E-A511-E2C42674A9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0" y="1127"/>
                <a:ext cx="323" cy="3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3395" name="Text Box 169">
                <a:extLst>
                  <a:ext uri="{FF2B5EF4-FFF2-40B4-BE49-F238E27FC236}">
                    <a16:creationId xmlns:a16="http://schemas.microsoft.com/office/drawing/2014/main" xmlns="" id="{792C9915-EE27-644E-978C-6C6E973AF0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38" y="1183"/>
                <a:ext cx="210" cy="2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13382" name="Group 170">
              <a:extLst>
                <a:ext uri="{FF2B5EF4-FFF2-40B4-BE49-F238E27FC236}">
                  <a16:creationId xmlns:a16="http://schemas.microsoft.com/office/drawing/2014/main" xmlns="" id="{58AD358C-F6DA-3841-84EC-23450002F8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5" y="1291"/>
              <a:ext cx="181" cy="184"/>
              <a:chOff x="2845" y="1291"/>
              <a:chExt cx="181" cy="184"/>
            </a:xfrm>
          </p:grpSpPr>
          <p:pic>
            <p:nvPicPr>
              <p:cNvPr id="13392" name="Picture 171">
                <a:extLst>
                  <a:ext uri="{FF2B5EF4-FFF2-40B4-BE49-F238E27FC236}">
                    <a16:creationId xmlns:a16="http://schemas.microsoft.com/office/drawing/2014/main" xmlns="" id="{03F9BAA6-D56F-9F45-B185-CCD6B749BF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5" y="1291"/>
                <a:ext cx="181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3393" name="Text Box 172">
                <a:extLst>
                  <a:ext uri="{FF2B5EF4-FFF2-40B4-BE49-F238E27FC236}">
                    <a16:creationId xmlns:a16="http://schemas.microsoft.com/office/drawing/2014/main" xmlns="" id="{53B23E09-4307-F748-9BFF-2BC309DF42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2" y="1329"/>
                <a:ext cx="109" cy="1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13383" name="Group 173">
              <a:extLst>
                <a:ext uri="{FF2B5EF4-FFF2-40B4-BE49-F238E27FC236}">
                  <a16:creationId xmlns:a16="http://schemas.microsoft.com/office/drawing/2014/main" xmlns="" id="{C83F4F74-3A26-A842-959D-A46B659DC5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5" y="626"/>
              <a:ext cx="181" cy="180"/>
              <a:chOff x="3715" y="626"/>
              <a:chExt cx="181" cy="180"/>
            </a:xfrm>
          </p:grpSpPr>
          <p:pic>
            <p:nvPicPr>
              <p:cNvPr id="13390" name="Picture 174">
                <a:extLst>
                  <a:ext uri="{FF2B5EF4-FFF2-40B4-BE49-F238E27FC236}">
                    <a16:creationId xmlns:a16="http://schemas.microsoft.com/office/drawing/2014/main" xmlns="" id="{EF97F830-2011-B342-8C6B-903E1007C4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5" y="626"/>
                <a:ext cx="181" cy="1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3391" name="Text Box 175">
                <a:extLst>
                  <a:ext uri="{FF2B5EF4-FFF2-40B4-BE49-F238E27FC236}">
                    <a16:creationId xmlns:a16="http://schemas.microsoft.com/office/drawing/2014/main" xmlns="" id="{88AE1738-19F7-8E4A-915B-6C1B6F001E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52" y="661"/>
                <a:ext cx="109" cy="1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13384" name="Group 176">
              <a:extLst>
                <a:ext uri="{FF2B5EF4-FFF2-40B4-BE49-F238E27FC236}">
                  <a16:creationId xmlns:a16="http://schemas.microsoft.com/office/drawing/2014/main" xmlns="" id="{A5E8C004-24F7-484F-BAB5-F038C44ADD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5" y="1175"/>
              <a:ext cx="147" cy="146"/>
              <a:chOff x="3055" y="1175"/>
              <a:chExt cx="147" cy="146"/>
            </a:xfrm>
          </p:grpSpPr>
          <p:pic>
            <p:nvPicPr>
              <p:cNvPr id="13388" name="Picture 177">
                <a:extLst>
                  <a:ext uri="{FF2B5EF4-FFF2-40B4-BE49-F238E27FC236}">
                    <a16:creationId xmlns:a16="http://schemas.microsoft.com/office/drawing/2014/main" xmlns="" id="{00E3FB4B-D00B-E449-8462-B261015CE9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5" y="1175"/>
                <a:ext cx="147" cy="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3389" name="Text Box 178">
                <a:extLst>
                  <a:ext uri="{FF2B5EF4-FFF2-40B4-BE49-F238E27FC236}">
                    <a16:creationId xmlns:a16="http://schemas.microsoft.com/office/drawing/2014/main" xmlns="" id="{887D869E-B193-4C49-98DF-A835C165D1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7" y="1208"/>
                <a:ext cx="83" cy="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13385" name="Group 179">
              <a:extLst>
                <a:ext uri="{FF2B5EF4-FFF2-40B4-BE49-F238E27FC236}">
                  <a16:creationId xmlns:a16="http://schemas.microsoft.com/office/drawing/2014/main" xmlns="" id="{92F7DC54-ABA1-A648-8DC1-5966E0F887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7" y="667"/>
              <a:ext cx="143" cy="143"/>
              <a:chOff x="3727" y="667"/>
              <a:chExt cx="143" cy="143"/>
            </a:xfrm>
          </p:grpSpPr>
          <p:pic>
            <p:nvPicPr>
              <p:cNvPr id="13386" name="Picture 180">
                <a:extLst>
                  <a:ext uri="{FF2B5EF4-FFF2-40B4-BE49-F238E27FC236}">
                    <a16:creationId xmlns:a16="http://schemas.microsoft.com/office/drawing/2014/main" xmlns="" id="{27C63F79-10AE-514D-A4F0-A548ABD95C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7" y="667"/>
                <a:ext cx="143" cy="1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3387" name="Text Box 181">
                <a:extLst>
                  <a:ext uri="{FF2B5EF4-FFF2-40B4-BE49-F238E27FC236}">
                    <a16:creationId xmlns:a16="http://schemas.microsoft.com/office/drawing/2014/main" xmlns="" id="{720A23EB-5C3F-2644-A87E-C8EAE6DD8D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57" y="696"/>
                <a:ext cx="83" cy="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</p:grpSp>
      <p:sp>
        <p:nvSpPr>
          <p:cNvPr id="13373" name="Rectangle 182">
            <a:extLst>
              <a:ext uri="{FF2B5EF4-FFF2-40B4-BE49-F238E27FC236}">
                <a16:creationId xmlns:a16="http://schemas.microsoft.com/office/drawing/2014/main" xmlns="" id="{40836732-9AD9-A345-B44C-1B37B979DA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09650" y="601663"/>
            <a:ext cx="71199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texte-titre</a:t>
            </a:r>
          </a:p>
        </p:txBody>
      </p:sp>
      <p:sp>
        <p:nvSpPr>
          <p:cNvPr id="13374" name="Rectangle 183">
            <a:extLst>
              <a:ext uri="{FF2B5EF4-FFF2-40B4-BE49-F238E27FC236}">
                <a16:creationId xmlns:a16="http://schemas.microsoft.com/office/drawing/2014/main" xmlns="" id="{35DB0F1C-0660-8549-8A71-40F403F11A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09650" y="1806575"/>
            <a:ext cx="7119938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plan de texte</a:t>
            </a:r>
          </a:p>
          <a:p>
            <a:pPr lvl="1"/>
            <a:r>
              <a:rPr lang="en-GB" altLang="fr-FR"/>
              <a:t>Second niveau de plan</a:t>
            </a:r>
          </a:p>
          <a:p>
            <a:pPr lvl="2"/>
            <a:r>
              <a:rPr lang="en-GB" altLang="fr-FR"/>
              <a:t>Troisième niveau de plan</a:t>
            </a:r>
          </a:p>
          <a:p>
            <a:pPr lvl="3"/>
            <a:r>
              <a:rPr lang="en-GB" altLang="fr-FR"/>
              <a:t>Quatrième niveau de plan</a:t>
            </a:r>
          </a:p>
          <a:p>
            <a:pPr lvl="4"/>
            <a:r>
              <a:rPr lang="en-GB" altLang="fr-FR"/>
              <a:t>Cinquième niveau de plan</a:t>
            </a:r>
          </a:p>
          <a:p>
            <a:pPr lvl="4"/>
            <a:r>
              <a:rPr lang="en-GB" altLang="fr-FR"/>
              <a:t>Sixième niveau de plan</a:t>
            </a:r>
          </a:p>
          <a:p>
            <a:pPr lvl="4"/>
            <a:r>
              <a:rPr lang="en-GB" altLang="fr-FR"/>
              <a:t>Septième niveau de plan</a:t>
            </a:r>
          </a:p>
        </p:txBody>
      </p:sp>
      <p:sp>
        <p:nvSpPr>
          <p:cNvPr id="2232" name="Rectangle 184">
            <a:extLst>
              <a:ext uri="{FF2B5EF4-FFF2-40B4-BE49-F238E27FC236}">
                <a16:creationId xmlns:a16="http://schemas.microsoft.com/office/drawing/2014/main" xmlns="" id="{0EB55559-7401-134C-B8FA-CFDE67C4BCF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437313" y="5951538"/>
            <a:ext cx="2128837" cy="3603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900">
                <a:solidFill>
                  <a:srgbClr val="FFFFFF"/>
                </a:solidFill>
                <a:latin typeface="Times New Roman" panose="02020603050405020304" pitchFamily="18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13376" name="Text Box 185">
            <a:extLst>
              <a:ext uri="{FF2B5EF4-FFF2-40B4-BE49-F238E27FC236}">
                <a16:creationId xmlns:a16="http://schemas.microsoft.com/office/drawing/2014/main" xmlns="" id="{4AB71B9E-1FFF-ED45-A426-FCC9D1558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5951538"/>
            <a:ext cx="52562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234" name="Rectangle 186">
            <a:extLst>
              <a:ext uri="{FF2B5EF4-FFF2-40B4-BE49-F238E27FC236}">
                <a16:creationId xmlns:a16="http://schemas.microsoft.com/office/drawing/2014/main" xmlns="" id="{3F5FFE6A-B588-994F-8CC4-DCC35D2A240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573088" y="5853113"/>
            <a:ext cx="603250" cy="4587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4492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28E11AEB-803B-AA4A-B5C8-C224F7B136AE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latin typeface="Verdana" panose="020B0604030504040204" pitchFamily="34" charset="0"/>
          <a:ea typeface="Trebuchet MS" panose="020B0703020202090204" pitchFamily="34" charset="0"/>
          <a:cs typeface="Trebuchet MS" panose="020B0703020202090204" pitchFamily="34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latin typeface="Verdana" panose="020B0604030504040204" pitchFamily="34" charset="0"/>
          <a:ea typeface="Trebuchet MS" panose="020B0703020202090204" pitchFamily="34" charset="0"/>
          <a:cs typeface="Trebuchet MS" panose="020B0703020202090204" pitchFamily="34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latin typeface="Verdana" panose="020B0604030504040204" pitchFamily="34" charset="0"/>
          <a:ea typeface="Trebuchet MS" panose="020B0703020202090204" pitchFamily="34" charset="0"/>
          <a:cs typeface="Trebuchet MS" panose="020B0703020202090204" pitchFamily="34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latin typeface="Verdana" panose="020B0604030504040204" pitchFamily="34" charset="0"/>
          <a:ea typeface="Trebuchet MS" panose="020B0703020202090204" pitchFamily="34" charset="0"/>
          <a:cs typeface="Trebuchet MS" panose="020B0703020202090204" pitchFamily="34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latin typeface="Verdana" panose="020B0604030504040204" pitchFamily="34" charset="0"/>
          <a:ea typeface="Trebuchet MS" panose="020B0703020202090204" pitchFamily="34" charset="0"/>
          <a:cs typeface="Trebuchet MS" panose="020B0703020202090204" pitchFamily="34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latin typeface="Verdana" panose="020B0604030504040204" pitchFamily="34" charset="0"/>
          <a:ea typeface="Trebuchet MS" panose="020B0703020202090204" pitchFamily="34" charset="0"/>
          <a:cs typeface="Trebuchet MS" panose="020B0703020202090204" pitchFamily="34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latin typeface="Verdana" panose="020B0604030504040204" pitchFamily="34" charset="0"/>
          <a:ea typeface="Trebuchet MS" panose="020B0703020202090204" pitchFamily="34" charset="0"/>
          <a:cs typeface="Trebuchet MS" panose="020B0703020202090204" pitchFamily="34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latin typeface="Verdana" panose="020B0604030504040204" pitchFamily="34" charset="0"/>
          <a:ea typeface="Trebuchet MS" panose="020B0703020202090204" pitchFamily="34" charset="0"/>
          <a:cs typeface="Trebuchet MS" panose="020B070302020209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450"/>
        </a:spcBef>
        <a:spcAft>
          <a:spcPts val="60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400"/>
        </a:spcBef>
        <a:spcAft>
          <a:spcPts val="600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350"/>
        </a:spcBef>
        <a:spcAft>
          <a:spcPts val="60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300"/>
        </a:spcBef>
        <a:spcAft>
          <a:spcPts val="600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300"/>
        </a:spcBef>
        <a:spcAft>
          <a:spcPts val="600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42AA55A-D928-9244-9472-37AFD3D81075}"/>
              </a:ext>
            </a:extLst>
          </p:cNvPr>
          <p:cNvSpPr/>
          <p:nvPr/>
        </p:nvSpPr>
        <p:spPr>
          <a:xfrm>
            <a:off x="4932040" y="4797152"/>
            <a:ext cx="37094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b="1" dirty="0">
                <a:ln>
                  <a:solidFill>
                    <a:schemeClr val="bg2">
                      <a:alpha val="0"/>
                    </a:schemeClr>
                  </a:solidFill>
                </a:ln>
              </a:rPr>
              <a:t>Paroles d’aidants</a:t>
            </a:r>
          </a:p>
          <a:p>
            <a:pPr>
              <a:defRPr/>
            </a:pPr>
            <a:endParaRPr lang="fr-FR" sz="2000" b="1" dirty="0">
              <a:ln>
                <a:solidFill>
                  <a:schemeClr val="bg2">
                    <a:alpha val="0"/>
                  </a:schemeClr>
                </a:solidFill>
              </a:ln>
            </a:endParaRPr>
          </a:p>
          <a:p>
            <a:pPr>
              <a:defRPr/>
            </a:pPr>
            <a:r>
              <a:rPr lang="fr-FR" sz="2000" b="1" dirty="0">
                <a:ln>
                  <a:solidFill>
                    <a:schemeClr val="bg2">
                      <a:alpha val="0"/>
                    </a:schemeClr>
                  </a:solidFill>
                </a:ln>
              </a:rPr>
              <a:t>Maison des Associations</a:t>
            </a:r>
          </a:p>
          <a:p>
            <a:pPr>
              <a:defRPr/>
            </a:pPr>
            <a:r>
              <a:rPr lang="fr-FR" sz="2000" b="1" dirty="0" err="1">
                <a:ln>
                  <a:solidFill>
                    <a:schemeClr val="bg2">
                      <a:alpha val="0"/>
                    </a:schemeClr>
                  </a:solidFill>
                </a:ln>
              </a:rPr>
              <a:t>Vétraz-Monthoux</a:t>
            </a:r>
            <a:endParaRPr lang="fr-FR" sz="2000" b="1" dirty="0">
              <a:ln>
                <a:solidFill>
                  <a:schemeClr val="bg2">
                    <a:alpha val="0"/>
                  </a:schemeClr>
                </a:solidFill>
              </a:ln>
            </a:endParaRPr>
          </a:p>
          <a:p>
            <a:pPr>
              <a:defRPr/>
            </a:pPr>
            <a:r>
              <a:rPr lang="fr-FR" sz="2000" b="1" dirty="0">
                <a:ln>
                  <a:solidFill>
                    <a:schemeClr val="bg2">
                      <a:alpha val="0"/>
                    </a:schemeClr>
                  </a:solidFill>
                </a:ln>
              </a:rPr>
              <a:t>22 avril 2023</a:t>
            </a:r>
            <a:endParaRPr lang="fr-FR" sz="20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647E719-2050-7F4D-9972-66A3BAE2C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954094"/>
            <a:ext cx="7992888" cy="2213508"/>
          </a:xfrm>
        </p:spPr>
        <p:txBody>
          <a:bodyPr/>
          <a:lstStyle/>
          <a:p>
            <a:pPr algn="ctr"/>
            <a:r>
              <a:rPr lang="fr-CH" sz="4800" dirty="0">
                <a:latin typeface="+mj-lt"/>
                <a:ea typeface="+mj-ea"/>
                <a:cs typeface="+mj-cs"/>
              </a:rPr>
              <a:t>Empathie - bienveillance, </a:t>
            </a:r>
          </a:p>
          <a:p>
            <a:pPr algn="ctr"/>
            <a:r>
              <a:rPr lang="fr-CH" sz="4800" dirty="0">
                <a:latin typeface="+mj-lt"/>
                <a:ea typeface="+mj-ea"/>
                <a:cs typeface="+mj-cs"/>
              </a:rPr>
              <a:t>je n'y arrive pas toujours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3115AA9-619B-8944-B1AE-3EA69DA36188}"/>
              </a:ext>
            </a:extLst>
          </p:cNvPr>
          <p:cNvSpPr txBox="1"/>
          <p:nvPr/>
        </p:nvSpPr>
        <p:spPr>
          <a:xfrm>
            <a:off x="2169319" y="4164928"/>
            <a:ext cx="480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800" b="1" dirty="0">
                <a:ln>
                  <a:solidFill>
                    <a:schemeClr val="bg2">
                      <a:alpha val="0"/>
                    </a:schemeClr>
                  </a:solidFill>
                </a:ln>
              </a:rPr>
              <a:t>Riccardo Rodari </a:t>
            </a:r>
          </a:p>
        </p:txBody>
      </p:sp>
    </p:spTree>
    <p:extLst>
      <p:ext uri="{BB962C8B-B14F-4D97-AF65-F5344CB8AC3E}">
        <p14:creationId xmlns:p14="http://schemas.microsoft.com/office/powerpoint/2010/main" val="104712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0"/>
            <a:r>
              <a:rPr lang="fr-FR" sz="6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Aider fatigue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xmlns="" id="{326B6748-4628-7941-9AD6-D01318AAA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184" y="1412776"/>
            <a:ext cx="7886700" cy="4351338"/>
          </a:xfrm>
        </p:spPr>
        <p:txBody>
          <a:bodyPr/>
          <a:lstStyle/>
          <a:p>
            <a:pPr marL="0" indent="0" algn="ctr">
              <a:buClr>
                <a:schemeClr val="bg1"/>
              </a:buClr>
            </a:pPr>
            <a:r>
              <a:rPr lang="fr-FR" sz="72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Fatigue physique </a:t>
            </a:r>
          </a:p>
          <a:p>
            <a:pPr marL="0" indent="0" algn="ctr">
              <a:buClr>
                <a:schemeClr val="bg1"/>
              </a:buClr>
            </a:pPr>
            <a:r>
              <a:rPr lang="fr-FR" sz="72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Fatigue morale</a:t>
            </a:r>
          </a:p>
        </p:txBody>
      </p:sp>
    </p:spTree>
    <p:extLst>
      <p:ext uri="{BB962C8B-B14F-4D97-AF65-F5344CB8AC3E}">
        <p14:creationId xmlns:p14="http://schemas.microsoft.com/office/powerpoint/2010/main" val="368443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Déséquilibre Stock Illustrations, Vecteurs, &amp; Clipart – (1,240 Stock ...">
            <a:extLst>
              <a:ext uri="{FF2B5EF4-FFF2-40B4-BE49-F238E27FC236}">
                <a16:creationId xmlns:a16="http://schemas.microsoft.com/office/drawing/2014/main" xmlns="" id="{170283BC-3B51-044C-8293-1DD3985EB3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6113"/>
            <a:ext cx="9144000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Déséquilibre Stock Illustrations, Vecteurs, &amp; Clipart – (1,240 Stock ...">
            <a:extLst>
              <a:ext uri="{FF2B5EF4-FFF2-40B4-BE49-F238E27FC236}">
                <a16:creationId xmlns:a16="http://schemas.microsoft.com/office/drawing/2014/main" xmlns="" id="{189E6D72-4A3C-3B4F-82F7-6317E3A25C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798513"/>
            <a:ext cx="9144000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C7331DA-19CE-7F4A-A746-9B91A4E86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1060450"/>
            <a:ext cx="85217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9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57AE316-62DF-7A4E-BF09-1F48A7427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6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Aide et sentiments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xmlns="" id="{C0877872-8854-794C-A8C6-87AA24C132BB}"/>
              </a:ext>
            </a:extLst>
          </p:cNvPr>
          <p:cNvSpPr txBox="1">
            <a:spLocks/>
          </p:cNvSpPr>
          <p:nvPr/>
        </p:nvSpPr>
        <p:spPr bwMode="auto">
          <a:xfrm>
            <a:off x="628650" y="1844824"/>
            <a:ext cx="7886700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700"/>
              </a:spcBef>
              <a:spcAft>
                <a:spcPts val="9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3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3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</a:pPr>
            <a:r>
              <a:rPr lang="fr-FR" sz="4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De forts sentiments sont engagés</a:t>
            </a:r>
          </a:p>
          <a:p>
            <a:pPr marL="0" indent="0">
              <a:buClr>
                <a:schemeClr val="bg1"/>
              </a:buClr>
            </a:pPr>
            <a:r>
              <a:rPr lang="fr-FR" sz="4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(amour, déception, colère…)</a:t>
            </a:r>
          </a:p>
          <a:p>
            <a:pPr marL="0" indent="0">
              <a:buClr>
                <a:schemeClr val="bg1"/>
              </a:buClr>
            </a:pPr>
            <a:r>
              <a:rPr lang="fr-FR" sz="4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Il peut nous arriver de brusquer ceux qu’on aime… </a:t>
            </a:r>
            <a:r>
              <a:rPr lang="fr-CH" sz="4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622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30CFA9D-41C7-D943-BB9B-8A6C00E4F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6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Bienveillance</a:t>
            </a:r>
            <a:endParaRPr lang="fr-FR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7D9E974-3DB8-F24F-93C9-710956CF1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44" y="1785018"/>
            <a:ext cx="5184576" cy="4725143"/>
          </a:xfrm>
        </p:spPr>
        <p:txBody>
          <a:bodyPr/>
          <a:lstStyle/>
          <a:p>
            <a:r>
              <a:rPr lang="fr-FR" sz="32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C’est vouloir le bien d’autrui</a:t>
            </a:r>
          </a:p>
          <a:p>
            <a:r>
              <a:rPr lang="fr-FR" sz="32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Indulgence </a:t>
            </a:r>
          </a:p>
          <a:p>
            <a:r>
              <a:rPr lang="fr-FR" sz="32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Gentillesse</a:t>
            </a:r>
          </a:p>
          <a:p>
            <a:r>
              <a:rPr lang="fr-FR" sz="32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Attention </a:t>
            </a:r>
          </a:p>
        </p:txBody>
      </p:sp>
      <p:pic>
        <p:nvPicPr>
          <p:cNvPr id="4100" name="Picture 4" descr="Buddha Face PNG Transparent images free download.">
            <a:extLst>
              <a:ext uri="{FF2B5EF4-FFF2-40B4-BE49-F238E27FC236}">
                <a16:creationId xmlns:a16="http://schemas.microsoft.com/office/drawing/2014/main" xmlns="" id="{789DCD40-3D3D-5347-B04C-D125B1DEF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66230"/>
            <a:ext cx="5403289" cy="472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66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AF91EDD-41A4-7748-82EC-86C1F6243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6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Empathie: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92B2DAA-3D60-5F4D-A82A-668AD3365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56792"/>
            <a:ext cx="8352928" cy="2561726"/>
          </a:xfrm>
        </p:spPr>
        <p:txBody>
          <a:bodyPr/>
          <a:lstStyle/>
          <a:p>
            <a:pPr marL="0" indent="0">
              <a:buClr>
                <a:schemeClr val="bg1"/>
              </a:buClr>
            </a:pPr>
            <a:r>
              <a:rPr lang="fr-FR" sz="48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C’est l’effort de voir les réalités avec les yeux de l’autre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74F9B8F-D576-B141-BDD1-E580AD4F8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140" y="3537767"/>
            <a:ext cx="3573438" cy="329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1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AF91EDD-41A4-7748-82EC-86C1F6243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6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Obstacles à l’empathie et à la </a:t>
            </a:r>
            <a:r>
              <a:rPr lang="fr-FR" sz="6000" dirty="0" err="1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bienveillange</a:t>
            </a:r>
            <a:endParaRPr lang="fr-FR" sz="6000" dirty="0">
              <a:ln>
                <a:solidFill>
                  <a:schemeClr val="bg2">
                    <a:alpha val="82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ゴシック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92B2DAA-3D60-5F4D-A82A-668AD3365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44" y="2170136"/>
            <a:ext cx="7886700" cy="4351338"/>
          </a:xfrm>
        </p:spPr>
        <p:txBody>
          <a:bodyPr/>
          <a:lstStyle/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La fatigue d’aider 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La douleur pour la souffrance de l’autre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Le sentiment d’impuissance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La difficulté à comprendre ce qui se passe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La bonne lettre au mauvais destinataire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dirty="0">
              <a:ln>
                <a:solidFill>
                  <a:schemeClr val="bg2">
                    <a:alpha val="82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8344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AF91EDD-41A4-7748-82EC-86C1F6243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6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Obstacles à l’empathie et à la </a:t>
            </a:r>
            <a:r>
              <a:rPr lang="fr-FR" sz="6000" dirty="0" err="1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bienveillange</a:t>
            </a:r>
            <a:endParaRPr lang="fr-FR" sz="6000" dirty="0">
              <a:ln>
                <a:solidFill>
                  <a:schemeClr val="bg2">
                    <a:alpha val="82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ゴシック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92B2DAA-3D60-5F4D-A82A-668AD3365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44" y="2170136"/>
            <a:ext cx="7886700" cy="4351338"/>
          </a:xfrm>
        </p:spPr>
        <p:txBody>
          <a:bodyPr/>
          <a:lstStyle/>
          <a:p>
            <a:pPr marL="0" indent="0">
              <a:buClr>
                <a:schemeClr val="bg1"/>
              </a:buClr>
            </a:pPr>
            <a:r>
              <a:rPr lang="fr-FR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La difficulté à comprendre ce qui se passe</a:t>
            </a:r>
          </a:p>
          <a:p>
            <a:pPr marL="914400" lvl="1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2800" b="1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Je ne le reconnais plus </a:t>
            </a:r>
          </a:p>
          <a:p>
            <a:pPr marL="914400" lvl="1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2800" b="1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Il a de nouveaux comportements</a:t>
            </a:r>
          </a:p>
          <a:p>
            <a:pPr marL="914400" lvl="1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2800" b="1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Changement de personnalité et de caractère </a:t>
            </a:r>
          </a:p>
          <a:p>
            <a:pPr marL="914400" lvl="1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2800" b="1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Il ne me reconnaît plus… il est désorienté et perdu, je suis désorientée et perdue</a:t>
            </a:r>
          </a:p>
          <a:p>
            <a:pPr marL="914400" lvl="1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2800" b="1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Il ne reconnait pas ses difficultés, la gravité de son état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dirty="0">
              <a:ln>
                <a:solidFill>
                  <a:schemeClr val="bg2">
                    <a:alpha val="82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9502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B4B356F-9583-2C49-9537-7EBF5CBF6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476672"/>
            <a:ext cx="7886700" cy="3456384"/>
          </a:xfrm>
        </p:spPr>
        <p:txBody>
          <a:bodyPr/>
          <a:lstStyle/>
          <a:p>
            <a:r>
              <a:rPr lang="fr-FR" sz="48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  <a:cs typeface="+mj-cs"/>
              </a:rPr>
              <a:t>Obstacles à l’empathie et à la bienveillance</a:t>
            </a:r>
            <a:endParaRPr lang="fr-FR" sz="2000" b="1" i="0" u="none" strike="noStrike" baseline="0" dirty="0">
              <a:solidFill>
                <a:srgbClr val="D80B05"/>
              </a:solidFill>
              <a:latin typeface="Arial" panose="020B0604020202020204" pitchFamily="34" charset="0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L’impuissance peut mener au désespoir et la colère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6FA563-C554-774D-A61F-FA0D01D48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3440427"/>
            <a:ext cx="5126360" cy="341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6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B4B356F-9583-2C49-9537-7EBF5CBF6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576" y="332656"/>
            <a:ext cx="7886700" cy="4968552"/>
          </a:xfrm>
        </p:spPr>
        <p:txBody>
          <a:bodyPr/>
          <a:lstStyle/>
          <a:p>
            <a:r>
              <a:rPr lang="fr-FR" sz="48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  <a:cs typeface="+mj-cs"/>
              </a:rPr>
              <a:t>Obstacles à l’empathie et à la bienveillance</a:t>
            </a:r>
            <a:endParaRPr lang="fr-FR" sz="2000" b="1" i="0" u="none" strike="noStrike" baseline="0" dirty="0">
              <a:solidFill>
                <a:srgbClr val="D80B05"/>
              </a:solidFill>
              <a:latin typeface="Arial" panose="020B0604020202020204" pitchFamily="34" charset="0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Il ne reconnaît pas ses changements et ses difficultés 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On peut en vouloir à la personne aidée, l’accuser…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6FA563-C554-774D-A61F-FA0D01D48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060" y="5013176"/>
            <a:ext cx="2767236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7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B4B356F-9583-2C49-9537-7EBF5CBF6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576" y="777834"/>
            <a:ext cx="7886700" cy="1080120"/>
          </a:xfrm>
        </p:spPr>
        <p:txBody>
          <a:bodyPr/>
          <a:lstStyle/>
          <a:p>
            <a:pPr algn="ctr"/>
            <a:r>
              <a:rPr lang="fr-FR" sz="48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  <a:cs typeface="+mj-cs"/>
              </a:rPr>
              <a:t>Le deuil blanc</a:t>
            </a:r>
            <a:endParaRPr lang="fr-FR" sz="2000" b="1" i="0" u="none" strike="noStrike" baseline="0" dirty="0">
              <a:solidFill>
                <a:srgbClr val="D80B05"/>
              </a:solidFill>
              <a:latin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47317E3-6B93-AD49-B2D1-397395D20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2265580"/>
            <a:ext cx="2488158" cy="300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6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9EFC0C4-0152-9D45-96D3-6C5BBFF05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altLang="fr-FR" sz="6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Au menu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07A82B55-0B23-C048-9263-428BC19C4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970" y="1402572"/>
            <a:ext cx="8640960" cy="2017663"/>
          </a:xfrm>
        </p:spPr>
        <p:txBody>
          <a:bodyPr/>
          <a:lstStyle/>
          <a:p>
            <a:r>
              <a:rPr lang="fr-CH" altLang="fr-FR" sz="4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Première partie: causerie d’introduction                  </a:t>
            </a:r>
            <a:r>
              <a:rPr lang="fr-CH" altLang="fr-FR" sz="4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  <a:sym typeface="Wingdings" pitchFamily="2" charset="2"/>
              </a:rPr>
              <a:t> quelques</a:t>
            </a:r>
            <a:r>
              <a:rPr lang="fr-CH" altLang="fr-FR" sz="4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 pistes pour la réflexion</a:t>
            </a:r>
            <a:endParaRPr lang="fr-CH" altLang="fr-FR" b="1" dirty="0">
              <a:latin typeface="Calibri Light" panose="020F03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" name="Picture 2" descr="https://img.over-blog-kiwi.com/0/58/00/98/20170109/ob_d2c1d8_formation-partage-pratiques-experience.jpg">
            <a:extLst>
              <a:ext uri="{FF2B5EF4-FFF2-40B4-BE49-F238E27FC236}">
                <a16:creationId xmlns:a16="http://schemas.microsoft.com/office/drawing/2014/main" xmlns="" id="{6EC1D3D7-E91C-A14C-8232-5C5B2AE2C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921" y="3429000"/>
            <a:ext cx="3603009" cy="331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B2CF9CD-99B0-E443-B7EB-96640AE6AA84}"/>
              </a:ext>
            </a:extLst>
          </p:cNvPr>
          <p:cNvSpPr txBox="1"/>
          <p:nvPr/>
        </p:nvSpPr>
        <p:spPr>
          <a:xfrm>
            <a:off x="311970" y="3645024"/>
            <a:ext cx="48066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altLang="fr-FR" sz="4000" b="1" dirty="0">
                <a:ln>
                  <a:solidFill>
                    <a:schemeClr val="bg2">
                      <a:alpha val="82000"/>
                    </a:schemeClr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Deuxième partie:</a:t>
            </a:r>
          </a:p>
          <a:p>
            <a:r>
              <a:rPr lang="fr-CH" sz="4000" b="1" dirty="0">
                <a:ln>
                  <a:solidFill>
                    <a:schemeClr val="bg2">
                      <a:alpha val="82000"/>
                    </a:schemeClr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Partage d’expériences</a:t>
            </a:r>
            <a:endParaRPr lang="fr-FR" sz="4000" b="1" dirty="0">
              <a:ln>
                <a:solidFill>
                  <a:schemeClr val="bg2">
                    <a:alpha val="82000"/>
                  </a:schemeClr>
                </a:solidFill>
              </a:ln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C42D7EA-FF86-674E-A3F7-3C538D47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65126"/>
            <a:ext cx="8424936" cy="1325563"/>
          </a:xfrm>
        </p:spPr>
        <p:txBody>
          <a:bodyPr/>
          <a:lstStyle/>
          <a:p>
            <a:r>
              <a:rPr lang="fr-CH" sz="6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Quelques pistes… </a:t>
            </a:r>
            <a:endParaRPr lang="fr-CH" sz="6000" dirty="0">
              <a:ln>
                <a:solidFill>
                  <a:schemeClr val="bg2">
                    <a:alpha val="82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ゴシック"/>
              <a:sym typeface="Wingdings" pitchFamily="2" charset="2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97F61C0-4CC2-CF4B-85F2-0C85A82D2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484784"/>
            <a:ext cx="5832648" cy="557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F8AF720-28DD-C24B-8CC0-C3C170391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0648"/>
            <a:ext cx="7886700" cy="1325563"/>
          </a:xfrm>
        </p:spPr>
        <p:txBody>
          <a:bodyPr/>
          <a:lstStyle/>
          <a:p>
            <a:pPr algn="ctr"/>
            <a:r>
              <a:rPr lang="fr-CH" sz="6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Aider est très difficile… </a:t>
            </a:r>
            <a:endParaRPr lang="fr-CH" sz="6000" dirty="0">
              <a:ln>
                <a:solidFill>
                  <a:schemeClr val="bg2">
                    <a:alpha val="82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ゴシック"/>
              <a:sym typeface="Wingdings" pitchFamily="2" charset="2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77B9BB7-E579-3541-898C-24DF9BB19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184" y="1412776"/>
            <a:ext cx="7886700" cy="4351338"/>
          </a:xfrm>
        </p:spPr>
        <p:txBody>
          <a:bodyPr/>
          <a:lstStyle/>
          <a:p>
            <a:pPr marL="571500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36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Devant les problèmes complexes…</a:t>
            </a:r>
          </a:p>
          <a:p>
            <a:pPr marL="571500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36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Il </a:t>
            </a:r>
            <a:r>
              <a:rPr lang="fr-FR" sz="3600" dirty="0" err="1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ny</a:t>
            </a:r>
            <a:r>
              <a:rPr lang="fr-FR" sz="36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 a pas de «solution clé en main »</a:t>
            </a:r>
          </a:p>
          <a:p>
            <a:pPr marL="571500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36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pas de « il n’y a qu’à » - </a:t>
            </a:r>
          </a:p>
        </p:txBody>
      </p:sp>
    </p:spTree>
    <p:extLst>
      <p:ext uri="{BB962C8B-B14F-4D97-AF65-F5344CB8AC3E}">
        <p14:creationId xmlns:p14="http://schemas.microsoft.com/office/powerpoint/2010/main" val="64904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AF91EDD-41A4-7748-82EC-86C1F6243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6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Empathie: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92B2DAA-3D60-5F4D-A82A-668AD3365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44" y="1639388"/>
            <a:ext cx="7886700" cy="4351338"/>
          </a:xfrm>
        </p:spPr>
        <p:txBody>
          <a:bodyPr/>
          <a:lstStyle/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Les sentiments (l’amour, par exemple) ne peuvent pas être obtenus par la volonté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L’empathie est quelque chose qu’on peut obtenir par la volonté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La manière dont nous voyons les choses passe par la pensée 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Nous avons le pouvoir de changer notre pensée</a:t>
            </a:r>
          </a:p>
        </p:txBody>
      </p:sp>
    </p:spTree>
    <p:extLst>
      <p:ext uri="{BB962C8B-B14F-4D97-AF65-F5344CB8AC3E}">
        <p14:creationId xmlns:p14="http://schemas.microsoft.com/office/powerpoint/2010/main" val="268673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223B914-6CAD-094B-A660-E31E41318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96" y="188640"/>
            <a:ext cx="7886700" cy="1325563"/>
          </a:xfrm>
        </p:spPr>
        <p:txBody>
          <a:bodyPr/>
          <a:lstStyle/>
          <a:p>
            <a:r>
              <a:rPr lang="fr-FR" sz="6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Pistes pour faire face</a:t>
            </a:r>
            <a:endParaRPr lang="fr-FR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56B87DB-7BA1-874A-BFCE-851E506A3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1412776"/>
            <a:ext cx="8424936" cy="4351338"/>
          </a:xfrm>
        </p:spPr>
        <p:txBody>
          <a:bodyPr/>
          <a:lstStyle/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36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La compassion pas la pitié </a:t>
            </a:r>
            <a:r>
              <a:rPr lang="fr-FR" sz="36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  <a:sym typeface="Wingdings" pitchFamily="2" charset="2"/>
              </a:rPr>
              <a:t> miser sur les ressources</a:t>
            </a:r>
            <a:endParaRPr lang="fr-FR" sz="3600" dirty="0">
              <a:ln>
                <a:solidFill>
                  <a:schemeClr val="bg2">
                    <a:alpha val="82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ゴシック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36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Chercher la bonne raison 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36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Appliquer la présomption de bienveillance</a:t>
            </a:r>
          </a:p>
        </p:txBody>
      </p:sp>
    </p:spTree>
    <p:extLst>
      <p:ext uri="{BB962C8B-B14F-4D97-AF65-F5344CB8AC3E}">
        <p14:creationId xmlns:p14="http://schemas.microsoft.com/office/powerpoint/2010/main" val="355796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re 1">
            <a:extLst>
              <a:ext uri="{FF2B5EF4-FFF2-40B4-BE49-F238E27FC236}">
                <a16:creationId xmlns:a16="http://schemas.microsoft.com/office/drawing/2014/main" xmlns="" id="{3F6C7FE2-9537-8F46-9C61-527E8F4BE0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365125"/>
            <a:ext cx="8496944" cy="1983755"/>
          </a:xfrm>
        </p:spPr>
        <p:txBody>
          <a:bodyPr/>
          <a:lstStyle/>
          <a:p>
            <a:pPr eaLnBrk="1" hangingPunct="1"/>
            <a:r>
              <a:rPr lang="fr-CH" altLang="fr-FR" sz="6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Comment surmonter le sentiment d’impuissance?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AE4644DF-0392-B847-AFD8-6383B97354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8056" y="2378395"/>
            <a:ext cx="7958708" cy="1440160"/>
          </a:xfrm>
        </p:spPr>
        <p:txBody>
          <a:bodyPr/>
          <a:lstStyle/>
          <a:p>
            <a:pPr eaLnBrk="1" hangingPunct="1"/>
            <a:r>
              <a:rPr lang="fr-CH" altLang="fr-FR" sz="36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  <a:cs typeface="+mj-cs"/>
              </a:rPr>
              <a:t>Parfois, des ressources existent mais sont inconnue de l’</a:t>
            </a:r>
            <a:r>
              <a:rPr lang="fr-CH" altLang="fr-FR" sz="3600" dirty="0" err="1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  <a:cs typeface="+mj-cs"/>
              </a:rPr>
              <a:t>aidant-e</a:t>
            </a:r>
            <a:r>
              <a:rPr lang="fr-CH" altLang="fr-FR" sz="36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  <a:cs typeface="+mj-cs"/>
              </a:rPr>
              <a:t>…</a:t>
            </a:r>
          </a:p>
        </p:txBody>
      </p:sp>
      <p:pic>
        <p:nvPicPr>
          <p:cNvPr id="33795" name="Picture 4" descr="News | Collectif Ideal | Initiative pour le Développement ...">
            <a:extLst>
              <a:ext uri="{FF2B5EF4-FFF2-40B4-BE49-F238E27FC236}">
                <a16:creationId xmlns:a16="http://schemas.microsoft.com/office/drawing/2014/main" xmlns="" id="{10B0D9EE-A053-7F4D-BD69-37557221D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410" y="3429000"/>
            <a:ext cx="5080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223B914-6CAD-094B-A660-E31E41318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96" y="188640"/>
            <a:ext cx="7886700" cy="1325563"/>
          </a:xfrm>
        </p:spPr>
        <p:txBody>
          <a:bodyPr/>
          <a:lstStyle/>
          <a:p>
            <a:r>
              <a:rPr lang="fr-FR" sz="6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Pistes pour faire face</a:t>
            </a:r>
            <a:endParaRPr lang="fr-FR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56B87DB-7BA1-874A-BFCE-851E506A3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8623870" cy="4351338"/>
          </a:xfrm>
        </p:spPr>
        <p:txBody>
          <a:bodyPr/>
          <a:lstStyle/>
          <a:p>
            <a:pPr marL="571500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36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Penser ressources plutôt que penser problème </a:t>
            </a:r>
          </a:p>
          <a:p>
            <a:pPr marL="571500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36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Une toute petite chose peut être bénéfique </a:t>
            </a:r>
          </a:p>
          <a:p>
            <a:pPr marL="571500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36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PPPP</a:t>
            </a:r>
          </a:p>
          <a:p>
            <a:pPr marL="971550" lvl="1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Plus</a:t>
            </a:r>
          </a:p>
          <a:p>
            <a:pPr marL="971550" lvl="1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Petit </a:t>
            </a:r>
          </a:p>
          <a:p>
            <a:pPr marL="971550" lvl="1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Pas</a:t>
            </a:r>
          </a:p>
          <a:p>
            <a:pPr marL="971550" lvl="1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Possible </a:t>
            </a:r>
            <a:endParaRPr lang="fr-FR" sz="3600" b="1" dirty="0">
              <a:ln>
                <a:solidFill>
                  <a:schemeClr val="bg2">
                    <a:alpha val="82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358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ACC47DF-3C09-934C-A742-E28C68F43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6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Deux manières de penser :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469E350-E6FC-214E-846F-23FDCCB3C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36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Système 1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800" b="1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La pensée automatique, involontaire, intuitive, rapide et demandant peu d'effort</a:t>
            </a:r>
          </a:p>
          <a:p>
            <a:r>
              <a:rPr lang="fr-FR" sz="36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Système 2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800" b="1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La pensée réfléchie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800" b="1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Elle prend du temps, de l’effort 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800" b="1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Elle fait appel au raisonnement et à la volonté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800" b="1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Par la volonté on peut, par exemple, décider de suspendre notre jugement, reconsidérer l’idée que nous nous faisons à première vue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800" b="1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Exemple : le refus de reconnaitre ses difficultés</a:t>
            </a:r>
          </a:p>
        </p:txBody>
      </p:sp>
    </p:spTree>
    <p:extLst>
      <p:ext uri="{BB962C8B-B14F-4D97-AF65-F5344CB8AC3E}">
        <p14:creationId xmlns:p14="http://schemas.microsoft.com/office/powerpoint/2010/main" val="140003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re 1">
            <a:extLst>
              <a:ext uri="{FF2B5EF4-FFF2-40B4-BE49-F238E27FC236}">
                <a16:creationId xmlns:a16="http://schemas.microsoft.com/office/drawing/2014/main" xmlns="" id="{49DC8AAC-D0D4-6D44-91E5-92429B7792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1764" y="548680"/>
            <a:ext cx="7886700" cy="1325562"/>
          </a:xfrm>
        </p:spPr>
        <p:txBody>
          <a:bodyPr/>
          <a:lstStyle/>
          <a:p>
            <a:pPr eaLnBrk="1" hangingPunct="1"/>
            <a:r>
              <a:rPr lang="fr-CH" altLang="fr-FR" sz="6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Un bon principe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C6B1413-E5F8-6E4C-A99F-6E937FDC5F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536" y="1704975"/>
            <a:ext cx="9252520" cy="43513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fr-CH" altLang="fr-FR" sz="54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  <a:cs typeface="+mj-cs"/>
              </a:rPr>
              <a:t>Quand tu as fait ce que tu pouvais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fr-CH" altLang="fr-FR" sz="54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  <a:cs typeface="+mj-cs"/>
              </a:rPr>
              <a:t>Tu as fait ce que tu devais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32FA8A9-B67B-8A4B-879A-5EF3ACE0C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6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Conclusion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0C965DA5-DAF6-ED46-8573-E46712CC6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36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Que je puisse avoir… </a:t>
            </a:r>
          </a:p>
          <a:p>
            <a:pPr marL="571500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H" sz="36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la force de supporter ce qui ne peut être changé </a:t>
            </a:r>
          </a:p>
          <a:p>
            <a:pPr marL="571500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H" sz="36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le courage de changer ce qui peut l'être</a:t>
            </a:r>
          </a:p>
          <a:p>
            <a:pPr marL="571500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H" sz="36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la sagesse de distinguer l'un de l'autre</a:t>
            </a:r>
            <a:endParaRPr lang="fr-FR" sz="3600" dirty="0">
              <a:ln>
                <a:solidFill>
                  <a:schemeClr val="bg2">
                    <a:alpha val="82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ゴシック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63293E8-D59A-EE4E-8BD8-371ABCEEA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208" y="0"/>
            <a:ext cx="2975792" cy="25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re 1">
            <a:extLst>
              <a:ext uri="{FF2B5EF4-FFF2-40B4-BE49-F238E27FC236}">
                <a16:creationId xmlns:a16="http://schemas.microsoft.com/office/drawing/2014/main" xmlns="" id="{6E092060-399E-E243-88A6-36924A24DD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9263" y="9525"/>
            <a:ext cx="8550275" cy="804863"/>
          </a:xfrm>
        </p:spPr>
        <p:txBody>
          <a:bodyPr/>
          <a:lstStyle/>
          <a:p>
            <a:pPr eaLnBrk="1" hangingPunct="1"/>
            <a:r>
              <a:rPr lang="fr-CH" altLang="fr-FR" sz="44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La communauté comme ressource</a:t>
            </a:r>
          </a:p>
        </p:txBody>
      </p:sp>
      <p:pic>
        <p:nvPicPr>
          <p:cNvPr id="49154" name="Image 10">
            <a:extLst>
              <a:ext uri="{FF2B5EF4-FFF2-40B4-BE49-F238E27FC236}">
                <a16:creationId xmlns:a16="http://schemas.microsoft.com/office/drawing/2014/main" xmlns="" id="{11098B54-55FD-E044-B574-052E2A352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14388"/>
            <a:ext cx="8666163" cy="604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re 1">
            <a:extLst>
              <a:ext uri="{FF2B5EF4-FFF2-40B4-BE49-F238E27FC236}">
                <a16:creationId xmlns:a16="http://schemas.microsoft.com/office/drawing/2014/main" xmlns="" id="{C8AE000C-C5A4-D44F-803D-3DC5FF58B5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365125"/>
            <a:ext cx="9036496" cy="1325563"/>
          </a:xfrm>
        </p:spPr>
        <p:txBody>
          <a:bodyPr/>
          <a:lstStyle/>
          <a:p>
            <a:pPr algn="ctr" eaLnBrk="1" hangingPunct="1"/>
            <a:r>
              <a:rPr lang="fr-CH" altLang="fr-FR" sz="54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Le but: aider le mieux possible</a:t>
            </a:r>
          </a:p>
        </p:txBody>
      </p:sp>
      <p:sp>
        <p:nvSpPr>
          <p:cNvPr id="31746" name="Espace réservé du texte 2">
            <a:extLst>
              <a:ext uri="{FF2B5EF4-FFF2-40B4-BE49-F238E27FC236}">
                <a16:creationId xmlns:a16="http://schemas.microsoft.com/office/drawing/2014/main" xmlns="" id="{5FE86F84-2294-6848-A67B-7DDB43ACB2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31747" name="Picture 2" descr="Don't Cut Corners with Customer Satisfaction - Franchise ...">
            <a:extLst>
              <a:ext uri="{FF2B5EF4-FFF2-40B4-BE49-F238E27FC236}">
                <a16:creationId xmlns:a16="http://schemas.microsoft.com/office/drawing/2014/main" xmlns="" id="{CC4C6EAA-A0A6-C346-A80B-A30B3F3BF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1825625"/>
            <a:ext cx="623252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0"/>
            <a:r>
              <a:rPr lang="fr-FR" sz="6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aider = être utile à l'autre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C62689F-01A1-2D48-885A-51E42CECA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33025"/>
            <a:ext cx="7315200" cy="492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8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2492896"/>
            <a:ext cx="7886700" cy="1325563"/>
          </a:xfrm>
        </p:spPr>
        <p:txBody>
          <a:bodyPr>
            <a:noAutofit/>
          </a:bodyPr>
          <a:lstStyle/>
          <a:p>
            <a:pPr algn="ctr" rtl="0"/>
            <a:r>
              <a:rPr lang="fr-FR" sz="6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De quoi va-t-on causer aujourd’hui ?</a:t>
            </a:r>
          </a:p>
        </p:txBody>
      </p:sp>
    </p:spTree>
    <p:extLst>
      <p:ext uri="{BB962C8B-B14F-4D97-AF65-F5344CB8AC3E}">
        <p14:creationId xmlns:p14="http://schemas.microsoft.com/office/powerpoint/2010/main" val="344897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xmlns="" id="{326B6748-4628-7941-9AD6-D01318AAA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184" y="1412776"/>
            <a:ext cx="7886700" cy="4351338"/>
          </a:xfrm>
        </p:spPr>
        <p:txBody>
          <a:bodyPr/>
          <a:lstStyle/>
          <a:p>
            <a:pPr marL="0" indent="0" algn="ctr">
              <a:buClr>
                <a:schemeClr val="bg1"/>
              </a:buClr>
            </a:pPr>
            <a:r>
              <a:rPr lang="fr-CH" sz="48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Bienveillance et empathie: </a:t>
            </a:r>
          </a:p>
          <a:p>
            <a:pPr marL="685800" indent="-6858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H" sz="48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Obstacles </a:t>
            </a:r>
          </a:p>
          <a:p>
            <a:pPr marL="685800" indent="-6858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H" sz="48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Pistes d’amélioration</a:t>
            </a:r>
          </a:p>
        </p:txBody>
      </p:sp>
    </p:spTree>
    <p:extLst>
      <p:ext uri="{BB962C8B-B14F-4D97-AF65-F5344CB8AC3E}">
        <p14:creationId xmlns:p14="http://schemas.microsoft.com/office/powerpoint/2010/main" val="328414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0"/>
            <a:r>
              <a:rPr lang="fr-FR" sz="6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Aider ne va pas de soi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xmlns="" id="{326B6748-4628-7941-9AD6-D01318AAA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184" y="1412776"/>
            <a:ext cx="7886700" cy="4351338"/>
          </a:xfrm>
        </p:spPr>
        <p:txBody>
          <a:bodyPr/>
          <a:lstStyle/>
          <a:p>
            <a:pPr marL="0" indent="0" algn="ctr">
              <a:buClr>
                <a:schemeClr val="bg1"/>
              </a:buClr>
            </a:pPr>
            <a:r>
              <a:rPr lang="fr-FR" sz="48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On n’a pas été formés à aider</a:t>
            </a:r>
            <a:r>
              <a:rPr lang="fr-CH" sz="48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006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0"/>
            <a:r>
              <a:rPr lang="fr-FR" sz="6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Aider ne va pas de soi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xmlns="" id="{326B6748-4628-7941-9AD6-D01318AAA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184" y="1412776"/>
            <a:ext cx="7886700" cy="4351338"/>
          </a:xfrm>
        </p:spPr>
        <p:txBody>
          <a:bodyPr/>
          <a:lstStyle/>
          <a:p>
            <a:pPr marL="0" indent="0">
              <a:buClr>
                <a:schemeClr val="bg1"/>
              </a:buClr>
            </a:pPr>
            <a:r>
              <a:rPr lang="fr-FR" sz="4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Quand la relation devient tendue…</a:t>
            </a:r>
          </a:p>
          <a:p>
            <a:pPr marL="0" indent="0">
              <a:buClr>
                <a:schemeClr val="bg1"/>
              </a:buClr>
            </a:pPr>
            <a:r>
              <a:rPr lang="fr-FR" sz="4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On bricole comme on peut… </a:t>
            </a:r>
          </a:p>
          <a:p>
            <a:pPr marL="0" indent="0">
              <a:buClr>
                <a:schemeClr val="bg1"/>
              </a:buClr>
            </a:pPr>
            <a:r>
              <a:rPr lang="fr-FR" sz="4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et parfois on fait un peu les choses à l’envers</a:t>
            </a:r>
            <a:r>
              <a:rPr lang="fr-CH" sz="4000" dirty="0">
                <a:ln>
                  <a:solidFill>
                    <a:schemeClr val="bg2">
                      <a:alpha val="82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ゴシック"/>
              </a:rPr>
              <a:t> ! </a:t>
            </a:r>
          </a:p>
        </p:txBody>
      </p:sp>
    </p:spTree>
    <p:extLst>
      <p:ext uri="{BB962C8B-B14F-4D97-AF65-F5344CB8AC3E}">
        <p14:creationId xmlns:p14="http://schemas.microsoft.com/office/powerpoint/2010/main" val="131781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EADDAB4-0785-7D42-8E22-D6FA9B3B0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36" y="188640"/>
            <a:ext cx="8097564" cy="1656184"/>
          </a:xfrm>
        </p:spPr>
        <p:txBody>
          <a:bodyPr/>
          <a:lstStyle/>
          <a:p>
            <a:r>
              <a:rPr lang="fr-FR" sz="6600" b="1" dirty="0"/>
              <a:t>Aider fatigue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BD16EA5-46B9-2A4F-962A-9E5C3C2D4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874346"/>
            <a:ext cx="6872312" cy="439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Verdana"/>
        <a:ea typeface="Trebuchet MS"/>
        <a:cs typeface="Trebuchet MS"/>
      </a:majorFont>
      <a:minorFont>
        <a:latin typeface="Verdana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Verdana"/>
        <a:ea typeface="Trebuchet MS"/>
        <a:cs typeface="Trebuchet MS"/>
      </a:majorFont>
      <a:minorFont>
        <a:latin typeface="Verdana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2847</TotalTime>
  <Words>676</Words>
  <Application>Microsoft Office PowerPoint</Application>
  <PresentationFormat>Affichage à l'écran (4:3)</PresentationFormat>
  <Paragraphs>109</Paragraphs>
  <Slides>29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29</vt:i4>
      </vt:variant>
    </vt:vector>
  </HeadingPairs>
  <TitlesOfParts>
    <vt:vector size="42" baseType="lpstr">
      <vt:lpstr>ＭＳ ゴシック</vt:lpstr>
      <vt:lpstr>ＭＳ Ｐゴシック</vt:lpstr>
      <vt:lpstr>SimSun</vt:lpstr>
      <vt:lpstr>Arial</vt:lpstr>
      <vt:lpstr>Calibri</vt:lpstr>
      <vt:lpstr>Calibri Light</vt:lpstr>
      <vt:lpstr>Tahoma</vt:lpstr>
      <vt:lpstr>Times New Roman</vt:lpstr>
      <vt:lpstr>Trebuchet MS</vt:lpstr>
      <vt:lpstr>Verdana</vt:lpstr>
      <vt:lpstr>Wingdings</vt:lpstr>
      <vt:lpstr>Thème Office</vt:lpstr>
      <vt:lpstr>Thème Office</vt:lpstr>
      <vt:lpstr>Présentation PowerPoint</vt:lpstr>
      <vt:lpstr>Au menu</vt:lpstr>
      <vt:lpstr>Le but: aider le mieux possible</vt:lpstr>
      <vt:lpstr>aider = être utile à l'autre</vt:lpstr>
      <vt:lpstr>De quoi va-t-on causer aujourd’hui ?</vt:lpstr>
      <vt:lpstr>Présentation PowerPoint</vt:lpstr>
      <vt:lpstr>Aider ne va pas de soi</vt:lpstr>
      <vt:lpstr>Aider ne va pas de soi</vt:lpstr>
      <vt:lpstr>Aider fatigue</vt:lpstr>
      <vt:lpstr>Aider fatigue</vt:lpstr>
      <vt:lpstr>Présentation PowerPoint</vt:lpstr>
      <vt:lpstr>Aide et sentiments</vt:lpstr>
      <vt:lpstr>Bienveillance</vt:lpstr>
      <vt:lpstr>Empathie: </vt:lpstr>
      <vt:lpstr>Obstacles à l’empathie et à la bienveillange</vt:lpstr>
      <vt:lpstr>Obstacles à l’empathie et à la bienveillange</vt:lpstr>
      <vt:lpstr>Présentation PowerPoint</vt:lpstr>
      <vt:lpstr>Présentation PowerPoint</vt:lpstr>
      <vt:lpstr>Présentation PowerPoint</vt:lpstr>
      <vt:lpstr>Quelques pistes… </vt:lpstr>
      <vt:lpstr>Aider est très difficile… </vt:lpstr>
      <vt:lpstr>Empathie: </vt:lpstr>
      <vt:lpstr>Pistes pour faire face</vt:lpstr>
      <vt:lpstr>Comment surmonter le sentiment d’impuissance?</vt:lpstr>
      <vt:lpstr>Pistes pour faire face</vt:lpstr>
      <vt:lpstr>Deux manières de penser :</vt:lpstr>
      <vt:lpstr>Un bon principe</vt:lpstr>
      <vt:lpstr>Conclusion</vt:lpstr>
      <vt:lpstr>La communauté comme ressource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Clefs et outils  pour se mettre en condition  avant de se rendre sur un terrain potentiellement générateur de stress</dc:title>
  <dc:creator>HETS</dc:creator>
  <cp:lastModifiedBy>OLLIVIER Thierry</cp:lastModifiedBy>
  <cp:revision>84</cp:revision>
  <cp:lastPrinted>1601-01-01T00:00:00Z</cp:lastPrinted>
  <dcterms:created xsi:type="dcterms:W3CDTF">2014-03-21T17:39:36Z</dcterms:created>
  <dcterms:modified xsi:type="dcterms:W3CDTF">2023-04-22T10:11:44Z</dcterms:modified>
</cp:coreProperties>
</file>